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7" r:id="rId15"/>
    <p:sldId id="271" r:id="rId16"/>
    <p:sldId id="270" r:id="rId17"/>
  </p:sldIdLst>
  <p:sldSz cx="12192000" cy="6858000"/>
  <p:notesSz cx="6858000" cy="9144000"/>
  <p:embeddedFontLst>
    <p:embeddedFont>
      <p:font typeface="HK Grotesk" pitchFamily="2" charset="77"/>
      <p:regular r:id="rId19"/>
      <p:bold r:id="rId20"/>
      <p:italic r:id="rId21"/>
      <p:boldItalic r:id="rId22"/>
    </p:embeddedFont>
    <p:embeddedFont>
      <p:font typeface="HK Grotesk Light" pitchFamily="2" charset="77"/>
      <p:regular r:id="rId23"/>
    </p:embeddedFont>
    <p:embeddedFont>
      <p:font typeface="Playfair Display" pitchFamily="2" charset="77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>
      <p:cViewPr varScale="1">
        <p:scale>
          <a:sx n="121" d="100"/>
          <a:sy n="121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0351316725863661E-2"/>
          <c:y val="3.2282387120923545E-2"/>
          <c:w val="0.95554278137285864"/>
          <c:h val="0.8069673387533248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FFCD00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86A-F744-B231-56DD0C82882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86A-F744-B231-56DD0C82882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tx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86A-F744-B231-56DD0C8288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3"/>
        <c:overlap val="-16"/>
        <c:axId val="437183423"/>
        <c:axId val="436505471"/>
      </c:barChart>
      <c:catAx>
        <c:axId val="43718342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HK Grotesk" pitchFamily="2" charset="77"/>
                <a:ea typeface="+mn-ea"/>
                <a:cs typeface="+mn-cs"/>
              </a:defRPr>
            </a:pPr>
            <a:endParaRPr lang="en-US"/>
          </a:p>
        </c:txPr>
        <c:crossAx val="436505471"/>
        <c:crosses val="autoZero"/>
        <c:auto val="1"/>
        <c:lblAlgn val="ctr"/>
        <c:lblOffset val="100"/>
        <c:noMultiLvlLbl val="0"/>
      </c:catAx>
      <c:valAx>
        <c:axId val="43650547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HK Grotesk" pitchFamily="2" charset="77"/>
                <a:ea typeface="+mn-ea"/>
                <a:cs typeface="+mn-cs"/>
              </a:defRPr>
            </a:pPr>
            <a:endParaRPr lang="en-US"/>
          </a:p>
        </c:txPr>
        <c:crossAx val="43718342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HK Grotesk" pitchFamily="2" charset="77"/>
                <a:ea typeface="+mn-ea"/>
                <a:cs typeface="+mn-cs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HK Grotesk" pitchFamily="2" charset="77"/>
                <a:ea typeface="+mn-ea"/>
                <a:cs typeface="+mn-cs"/>
              </a:defRPr>
            </a:pPr>
            <a:endParaRPr lang="en-US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HK Grotesk" pitchFamily="2" charset="77"/>
                <a:ea typeface="+mn-ea"/>
                <a:cs typeface="+mn-cs"/>
              </a:defRPr>
            </a:pPr>
            <a:endParaRPr lang="en-US"/>
          </a:p>
        </c:txPr>
      </c:legendEntry>
      <c:layout>
        <c:manualLayout>
          <c:xMode val="edge"/>
          <c:yMode val="edge"/>
          <c:x val="0.2849840503345431"/>
          <c:y val="0.94631266779098855"/>
          <c:w val="0.43003179835810129"/>
          <c:h val="5.368733220901148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spc="300" baseline="0">
              <a:solidFill>
                <a:schemeClr val="tx1">
                  <a:lumMod val="65000"/>
                  <a:lumOff val="35000"/>
                </a:schemeClr>
              </a:solidFill>
              <a:latin typeface="HK Grotesk" pitchFamily="2" charset="77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0351316725863661E-2"/>
          <c:y val="3.2282387120923545E-2"/>
          <c:w val="0.95554278137285864"/>
          <c:h val="0.80696733875332483"/>
        </c:manualLayout>
      </c:layout>
      <c:line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63500" cap="rnd">
              <a:solidFill>
                <a:srgbClr val="FFCD00"/>
              </a:solidFill>
              <a:round/>
            </a:ln>
            <a:effectLst/>
          </c:spPr>
          <c:marker>
            <c:symbol val="circle"/>
            <c:size val="11"/>
            <c:spPr>
              <a:solidFill>
                <a:schemeClr val="bg1"/>
              </a:solidFill>
              <a:ln w="53975">
                <a:solidFill>
                  <a:schemeClr val="tx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86A-F744-B231-56DD0C82882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63500" cap="rnd">
              <a:solidFill>
                <a:schemeClr val="bg1">
                  <a:lumMod val="50000"/>
                </a:schemeClr>
              </a:solidFill>
              <a:round/>
            </a:ln>
            <a:effectLst/>
          </c:spPr>
          <c:marker>
            <c:symbol val="circle"/>
            <c:size val="11"/>
            <c:spPr>
              <a:solidFill>
                <a:srgbClr val="FFCD00"/>
              </a:solidFill>
              <a:ln w="53975">
                <a:solidFill>
                  <a:schemeClr val="tx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86A-F744-B231-56DD0C82882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ln w="63500" cap="rnd">
              <a:solidFill>
                <a:schemeClr val="tx1"/>
              </a:solidFill>
              <a:round/>
            </a:ln>
            <a:effectLst/>
          </c:spPr>
          <c:marker>
            <c:symbol val="circle"/>
            <c:size val="11"/>
            <c:spPr>
              <a:solidFill>
                <a:schemeClr val="bg1"/>
              </a:solidFill>
              <a:ln w="53975">
                <a:solidFill>
                  <a:srgbClr val="FFCD00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C86A-F744-B231-56DD0C8288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37183423"/>
        <c:axId val="436505471"/>
      </c:lineChart>
      <c:catAx>
        <c:axId val="43718342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HK Grotesk" pitchFamily="2" charset="77"/>
                <a:ea typeface="+mn-ea"/>
                <a:cs typeface="+mn-cs"/>
              </a:defRPr>
            </a:pPr>
            <a:endParaRPr lang="en-US"/>
          </a:p>
        </c:txPr>
        <c:crossAx val="436505471"/>
        <c:crosses val="autoZero"/>
        <c:auto val="1"/>
        <c:lblAlgn val="ctr"/>
        <c:lblOffset val="100"/>
        <c:noMultiLvlLbl val="0"/>
      </c:catAx>
      <c:valAx>
        <c:axId val="43650547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HK Grotesk" pitchFamily="2" charset="77"/>
                <a:ea typeface="+mn-ea"/>
                <a:cs typeface="+mn-cs"/>
              </a:defRPr>
            </a:pPr>
            <a:endParaRPr lang="en-US"/>
          </a:p>
        </c:txPr>
        <c:crossAx val="43718342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HK Grotesk" pitchFamily="2" charset="77"/>
                <a:ea typeface="+mn-ea"/>
                <a:cs typeface="+mn-cs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HK Grotesk" pitchFamily="2" charset="77"/>
                <a:ea typeface="+mn-ea"/>
                <a:cs typeface="+mn-cs"/>
              </a:defRPr>
            </a:pPr>
            <a:endParaRPr lang="en-US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HK Grotesk" pitchFamily="2" charset="77"/>
                <a:ea typeface="+mn-ea"/>
                <a:cs typeface="+mn-cs"/>
              </a:defRPr>
            </a:pPr>
            <a:endParaRPr lang="en-US"/>
          </a:p>
        </c:txPr>
      </c:legendEntry>
      <c:layout>
        <c:manualLayout>
          <c:xMode val="edge"/>
          <c:yMode val="edge"/>
          <c:x val="0.2849840503345431"/>
          <c:y val="0.94631266779098855"/>
          <c:w val="0.43003179835810129"/>
          <c:h val="5.368733220901148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spc="300" baseline="0">
              <a:solidFill>
                <a:schemeClr val="tx1">
                  <a:lumMod val="65000"/>
                  <a:lumOff val="35000"/>
                </a:schemeClr>
              </a:solidFill>
              <a:latin typeface="HK Grotesk" pitchFamily="2" charset="77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785637546376811"/>
          <c:y val="7.9650597653178695E-2"/>
          <c:w val="0.44701704097961398"/>
          <c:h val="0.86015372525947953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FFCD00"/>
            </a:solidFill>
            <a:ln w="63500">
              <a:noFill/>
            </a:ln>
          </c:spPr>
          <c:dPt>
            <c:idx val="0"/>
            <c:bubble3D val="0"/>
            <c:spPr>
              <a:solidFill>
                <a:srgbClr val="FFCD00"/>
              </a:solidFill>
              <a:ln w="6350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6-C86A-F744-B231-56DD0C828829}"/>
              </c:ext>
            </c:extLst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6350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C86A-F744-B231-56DD0C828829}"/>
              </c:ext>
            </c:extLst>
          </c:dPt>
          <c:dPt>
            <c:idx val="2"/>
            <c:bubble3D val="0"/>
            <c:spPr>
              <a:solidFill>
                <a:schemeClr val="tx1"/>
              </a:solidFill>
              <a:ln w="6350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C86A-F744-B231-56DD0C828829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bg1"/>
                    </a:solidFill>
                    <a:latin typeface="HK Grotesk" pitchFamily="2" charset="77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1"/>
            <c:showBubbleSize val="0"/>
            <c:separator>
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86A-F744-B231-56DD0C82882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 w="63500">
              <a:solidFill>
                <a:schemeClr val="bg1">
                  <a:lumMod val="50000"/>
                </a:schemeClr>
              </a:solidFill>
            </a:ln>
          </c:spPr>
          <c:dPt>
            <c:idx val="0"/>
            <c:bubble3D val="0"/>
            <c:spPr>
              <a:solidFill>
                <a:schemeClr val="bg1">
                  <a:lumMod val="50000"/>
                </a:schemeClr>
              </a:solidFill>
              <a:ln w="63500">
                <a:solidFill>
                  <a:schemeClr val="bg1">
                    <a:lumMod val="50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4A8-0946-A65C-67DEC25C61BA}"/>
              </c:ext>
            </c:extLst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63500">
                <a:solidFill>
                  <a:schemeClr val="bg1">
                    <a:lumMod val="50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04A8-0946-A65C-67DEC25C61BA}"/>
              </c:ext>
            </c:extLst>
          </c:dPt>
          <c:dPt>
            <c:idx val="2"/>
            <c:bubble3D val="0"/>
            <c:spPr>
              <a:solidFill>
                <a:schemeClr val="bg1">
                  <a:lumMod val="50000"/>
                </a:schemeClr>
              </a:solidFill>
              <a:ln w="63500">
                <a:solidFill>
                  <a:schemeClr val="bg1">
                    <a:lumMod val="50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04A8-0946-A65C-67DEC25C61BA}"/>
              </c:ext>
            </c:extLst>
          </c:dPt>
          <c:cat>
            <c:strRef>
              <c:f>Sheet1!$A$2:$A$4</c:f>
              <c:strCache>
                <c:ptCount val="3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86A-F744-B231-56DD0C82882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tx1"/>
            </a:solidFill>
            <a:ln w="63500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tx1"/>
              </a:solidFill>
              <a:ln w="635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04A8-0946-A65C-67DEC25C61BA}"/>
              </c:ext>
            </c:extLst>
          </c:dPt>
          <c:dPt>
            <c:idx val="1"/>
            <c:bubble3D val="0"/>
            <c:spPr>
              <a:solidFill>
                <a:schemeClr val="tx1"/>
              </a:solidFill>
              <a:ln w="635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04A8-0946-A65C-67DEC25C61BA}"/>
              </c:ext>
            </c:extLst>
          </c:dPt>
          <c:dPt>
            <c:idx val="2"/>
            <c:bubble3D val="0"/>
            <c:spPr>
              <a:solidFill>
                <a:schemeClr val="tx1"/>
              </a:solidFill>
              <a:ln w="635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04A8-0946-A65C-67DEC25C61BA}"/>
              </c:ext>
            </c:extLst>
          </c:dPt>
          <c:cat>
            <c:strRef>
              <c:f>Sheet1!$A$2:$A$4</c:f>
              <c:strCache>
                <c:ptCount val="3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86A-F744-B231-56DD0C8288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2099788199428572"/>
          <c:y val="0.35994136166686796"/>
          <c:w val="0.14268145016345479"/>
          <c:h val="0.3176102537462240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HK Grotesk" pitchFamily="2" charset="77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F10DAD-6D1D-614F-8BE6-16B8FBB7AD87}" type="datetimeFigureOut">
              <a:rPr lang="en-US" smtClean="0"/>
              <a:t>5/1/25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885C7B-B600-5A40-832B-D62014AFA6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7219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885C7B-B600-5A40-832B-D62014AFA624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1301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885C7B-B600-5A40-832B-D62014AFA62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86812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885C7B-B600-5A40-832B-D62014AFA62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1635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885C7B-B600-5A40-832B-D62014AFA62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6116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885C7B-B600-5A40-832B-D62014AFA62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7272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284031-B7C7-E58D-9224-50993A504B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078181"/>
            <a:ext cx="9144000" cy="1431781"/>
          </a:xfrm>
        </p:spPr>
        <p:txBody>
          <a:bodyPr anchor="t" anchorCtr="0">
            <a:normAutofit/>
          </a:bodyPr>
          <a:lstStyle>
            <a:lvl1pPr algn="ctr">
              <a:defRPr sz="4800" baseline="0">
                <a:latin typeface="Playfair Display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82C12C-7E60-6634-2941-97D1F679A2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HK Grotesk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7B8496-CAD3-97EE-6D03-978B967A5A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0" i="0">
                <a:latin typeface="HK Grotesk" pitchFamily="2" charset="77"/>
              </a:defRPr>
            </a:lvl1pPr>
          </a:lstStyle>
          <a:p>
            <a:fld id="{ACE3D01C-7543-2741-948E-F2C9C1FDE8C0}" type="datetimeFigureOut">
              <a:rPr lang="en-US" smtClean="0"/>
              <a:pPr/>
              <a:t>5/1/25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280362-6F3C-4E1F-DFCA-4E11F108C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HK Grotesk" pitchFamily="2" charset="77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7ACFEA-9276-F710-9C9A-70D5FBD507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 i="0">
                <a:latin typeface="HK Grotesk" pitchFamily="2" charset="77"/>
              </a:defRPr>
            </a:lvl1pPr>
          </a:lstStyle>
          <a:p>
            <a:fld id="{F238F061-9AB2-F947-95CD-ED03D0506E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99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50140-297D-8B5C-B358-BFCCB5B208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4F0403-9530-05BE-C84F-CEB8CDFFF2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2FCAFC-CAB2-330C-AAC0-E7E9D8B831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D01C-7543-2741-948E-F2C9C1FDE8C0}" type="datetimeFigureOut">
              <a:rPr lang="en-US" smtClean="0"/>
              <a:t>5/1/25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B73DD0-4D88-7491-5D23-BAE3B71845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6F86C6-5FD5-30D0-E904-90688F1A9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8F061-9AB2-F947-95CD-ED03D0506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06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461C33-EC16-FBD1-FD3A-3753251C9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8F967E-8EE0-74D5-3CB0-2F1AA9D15D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1C18E3-CADC-7A35-D249-FD640DE5C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D01C-7543-2741-948E-F2C9C1FDE8C0}" type="datetimeFigureOut">
              <a:rPr lang="en-US" smtClean="0"/>
              <a:t>5/1/25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0DEA91-1E25-33F7-78A5-95687CCECF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793D60-A514-D262-FBA3-8C5BF75CA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8F061-9AB2-F947-95CD-ED03D0506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21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F9441-3BB8-9459-717C-FF8FBBCE7B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1B7F01-C5E3-707B-0F2D-EA4DEF408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BFF65B-A47C-FDE7-0337-169CD37346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FF0A67-55DB-140D-0205-5648875AF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D01C-7543-2741-948E-F2C9C1FDE8C0}" type="datetimeFigureOut">
              <a:rPr lang="en-US" smtClean="0"/>
              <a:t>5/1/25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609435-F02E-D717-CA6D-4AE1272AD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950CF4-1A9C-5F6A-84B7-15D14FAB9E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8F061-9AB2-F947-95CD-ED03D0506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936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DCC873-812D-9966-2203-5DBFB142A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14EFFF-A861-010D-AB5C-1332C00141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F7622C-FF39-5768-DEA6-7C2D6EC984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32B85F-68C5-9462-16F0-EB5277A6DC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25708D-02CA-ACD9-540C-1DF01A59D1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ED3773-7A42-E76B-449C-ED37B7051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D01C-7543-2741-948E-F2C9C1FDE8C0}" type="datetimeFigureOut">
              <a:rPr lang="en-US" smtClean="0"/>
              <a:t>5/1/25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8659483-BBB6-7007-B50B-A5E4C1E87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C126635-1589-A415-E594-2636FB8AD5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8F061-9AB2-F947-95CD-ED03D0506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193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9A0BC9-E596-9719-8755-351B5BCE6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EE6DFC-BC12-A97A-A4E0-3C16E18D0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D01C-7543-2741-948E-F2C9C1FDE8C0}" type="datetimeFigureOut">
              <a:rPr lang="en-US" smtClean="0"/>
              <a:t>5/1/25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D6B648A-A360-CA37-FD24-2990DF2533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BC01BAA-1778-E3D2-D8DA-D25FDF227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8F061-9AB2-F947-95CD-ED03D0506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8898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86B01A0-1CBE-0F05-DA79-5F1D1759D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D01C-7543-2741-948E-F2C9C1FDE8C0}" type="datetimeFigureOut">
              <a:rPr lang="en-US" smtClean="0"/>
              <a:t>5/1/25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A227B46-EF61-E1F0-A39A-8B94AEE99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835842-3BB6-E0FC-681F-9A0B1D68C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8F061-9AB2-F947-95CD-ED03D0506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72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31D7E9-C165-AADD-A46B-28B601D899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2D0A34-DCC6-A549-B770-E7D158113D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1F533B-B665-D512-2F74-AD07A18983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58D127-01AB-52D3-D3DC-1938061AAE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D01C-7543-2741-948E-F2C9C1FDE8C0}" type="datetimeFigureOut">
              <a:rPr lang="en-US" smtClean="0"/>
              <a:t>5/1/25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11C1B8-8385-9382-B7C9-A49DF1826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A6420F-1E1F-6EBE-E310-DC2FE48EE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8F061-9AB2-F947-95CD-ED03D0506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22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D2DA1E-A37E-9BB8-F907-5DECE03ECB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8FFA0D6-A7D7-BBD8-AADD-8F49E28073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745A77-9786-6AB9-4EB9-8EE5355059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8B741B-26DC-AD7A-9FA1-0B10ED1D8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D01C-7543-2741-948E-F2C9C1FDE8C0}" type="datetimeFigureOut">
              <a:rPr lang="en-US" smtClean="0"/>
              <a:t>5/1/25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989DD2-9058-6F4F-700B-ABA472881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405D17-018C-D04B-D6DF-CC2ADBAA2E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8F061-9AB2-F947-95CD-ED03D0506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145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8EDC9E-6A78-B88D-9840-46BD8472F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F17CB4-BE28-A281-53F1-AFB0986C8E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188881-A93C-A67F-47EA-4B20C3D41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D01C-7543-2741-948E-F2C9C1FDE8C0}" type="datetimeFigureOut">
              <a:rPr lang="en-US" smtClean="0"/>
              <a:t>5/1/25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E445D5-898E-E76D-359B-F6FEA8686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292B9D-C6B0-05A4-AB81-3DEC1ADCB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8F061-9AB2-F947-95CD-ED03D0506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3130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A602083-83C5-376F-D6B6-429552BEF3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86FFEF-04AA-86B0-561C-9CF6A3F9AF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156D7C-2B0B-24EA-57E8-83B432FB42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3D01C-7543-2741-948E-F2C9C1FDE8C0}" type="datetimeFigureOut">
              <a:rPr lang="en-US" smtClean="0"/>
              <a:t>5/1/25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DF4DCF-EA21-2A8E-A32B-A22FF5E81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842B62-C9AB-53AD-BE7B-2CD1BEEA8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38F061-9AB2-F947-95CD-ED03D0506E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379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E0243A2-217E-2E32-F8BD-13D50A79CB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"/>
                <a:ea typeface="+mj-ea"/>
                <a:cs typeface="+mj-cs"/>
              </a:rPr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E2DE40-AF04-84F6-A1C6-1C42CF9454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C36457-B9F6-6A8C-6381-CC59362DEE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tx1">
                    <a:tint val="75000"/>
                  </a:schemeClr>
                </a:solidFill>
                <a:latin typeface="HK Grotesk" pitchFamily="2" charset="77"/>
              </a:defRPr>
            </a:lvl1pPr>
          </a:lstStyle>
          <a:p>
            <a:fld id="{ACE3D01C-7543-2741-948E-F2C9C1FDE8C0}" type="datetimeFigureOut">
              <a:rPr lang="en-US" smtClean="0"/>
              <a:pPr/>
              <a:t>5/1/25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66D88D-95BA-1F36-D303-050FEB2359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tint val="75000"/>
                  </a:schemeClr>
                </a:solidFill>
                <a:latin typeface="HK Grotesk" pitchFamily="2" charset="77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D66EA0-07C9-9667-A64E-163E169EF5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HK Grotesk" pitchFamily="2" charset="77"/>
              </a:defRPr>
            </a:lvl1pPr>
          </a:lstStyle>
          <a:p>
            <a:fld id="{F238F061-9AB2-F947-95CD-ED03D0506E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588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indent="0" algn="l" defTabSz="914400" rtl="0" eaLnBrk="1" fontAlgn="auto" latinLnBrk="0" hangingPunct="1">
        <a:lnSpc>
          <a:spcPct val="90000"/>
        </a:lnSpc>
        <a:spcBef>
          <a:spcPct val="0"/>
        </a:spcBef>
        <a:spcAft>
          <a:spcPts val="0"/>
        </a:spcAft>
        <a:buClrTx/>
        <a:buSzTx/>
        <a:buFontTx/>
        <a:buNone/>
        <a:tabLst/>
        <a:defRPr sz="4400" kern="1200" baseline="0">
          <a:solidFill>
            <a:schemeClr val="tx1"/>
          </a:solidFill>
          <a:latin typeface="Playfair Display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FFCD00"/>
        </a:buClr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HK Grotesk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bg1">
            <a:lumMod val="50000"/>
          </a:schemeClr>
        </a:buClr>
        <a:buFont typeface="Wingdings" pitchFamily="2" charset="2"/>
        <a:buChar char="§"/>
        <a:defRPr sz="2400" b="0" i="0" kern="1200">
          <a:solidFill>
            <a:schemeClr val="tx1"/>
          </a:solidFill>
          <a:latin typeface="HK Grotesk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2000" b="0" i="0" kern="1200">
          <a:solidFill>
            <a:schemeClr val="bg1">
              <a:lumMod val="50000"/>
            </a:schemeClr>
          </a:solidFill>
          <a:latin typeface="HK Grotesk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FFCD00"/>
        </a:buClr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HK Grotesk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HK Grotesk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63BD7DB1-5CF2-82AC-4AC0-08F1AC563EF6}"/>
              </a:ext>
            </a:extLst>
          </p:cNvPr>
          <p:cNvGrpSpPr/>
          <p:nvPr/>
        </p:nvGrpSpPr>
        <p:grpSpPr>
          <a:xfrm>
            <a:off x="3349465" y="1606463"/>
            <a:ext cx="5493069" cy="3469710"/>
            <a:chOff x="3349465" y="1640909"/>
            <a:chExt cx="5493069" cy="346971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8E59CE5D-96CD-A9A6-DC51-8ED257B5D7B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349465" y="1640909"/>
              <a:ext cx="5493069" cy="2825864"/>
            </a:xfrm>
            <a:prstGeom prst="rect">
              <a:avLst/>
            </a:prstGeom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80AAC0B-19F8-66FE-2CF4-55F3BD6B1AE3}"/>
                </a:ext>
              </a:extLst>
            </p:cNvPr>
            <p:cNvSpPr/>
            <p:nvPr/>
          </p:nvSpPr>
          <p:spPr>
            <a:xfrm>
              <a:off x="5501013" y="4985359"/>
              <a:ext cx="1189973" cy="125260"/>
            </a:xfrm>
            <a:prstGeom prst="rect">
              <a:avLst/>
            </a:prstGeom>
            <a:solidFill>
              <a:srgbClr val="FFCD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0116346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060E14-F1A3-9F67-7E63-90E8DB9439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1751" y="1264972"/>
            <a:ext cx="6288498" cy="4108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1955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63BD7DB1-5CF2-82AC-4AC0-08F1AC563EF6}"/>
              </a:ext>
            </a:extLst>
          </p:cNvPr>
          <p:cNvGrpSpPr/>
          <p:nvPr/>
        </p:nvGrpSpPr>
        <p:grpSpPr>
          <a:xfrm>
            <a:off x="5032585" y="4649739"/>
            <a:ext cx="2126830" cy="1343417"/>
            <a:chOff x="3349465" y="1640909"/>
            <a:chExt cx="5493069" cy="346971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8E59CE5D-96CD-A9A6-DC51-8ED257B5D7B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349465" y="1640909"/>
              <a:ext cx="5493069" cy="2825864"/>
            </a:xfrm>
            <a:prstGeom prst="rect">
              <a:avLst/>
            </a:prstGeom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80AAC0B-19F8-66FE-2CF4-55F3BD6B1AE3}"/>
                </a:ext>
              </a:extLst>
            </p:cNvPr>
            <p:cNvSpPr/>
            <p:nvPr/>
          </p:nvSpPr>
          <p:spPr>
            <a:xfrm>
              <a:off x="5501013" y="4985359"/>
              <a:ext cx="1189973" cy="125260"/>
            </a:xfrm>
            <a:prstGeom prst="rect">
              <a:avLst/>
            </a:prstGeom>
            <a:solidFill>
              <a:srgbClr val="FFCD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" name="Title 1">
            <a:extLst>
              <a:ext uri="{FF2B5EF4-FFF2-40B4-BE49-F238E27FC236}">
                <a16:creationId xmlns:a16="http://schemas.microsoft.com/office/drawing/2014/main" id="{CFAB26D5-EDCA-EDB3-D591-6C4B49B1F8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56190"/>
            <a:ext cx="9144000" cy="2387600"/>
          </a:xfrm>
        </p:spPr>
        <p:txBody>
          <a:bodyPr anchor="ctr" anchorCtr="0">
            <a:normAutofit/>
          </a:bodyPr>
          <a:lstStyle/>
          <a:p>
            <a:r>
              <a:rPr lang="en-US" sz="7200" dirty="0">
                <a:solidFill>
                  <a:schemeClr val="bg1"/>
                </a:solidFill>
              </a:rPr>
              <a:t>Title Line 1</a:t>
            </a:r>
            <a:br>
              <a:rPr lang="en-US" sz="7200" dirty="0">
                <a:solidFill>
                  <a:schemeClr val="bg1"/>
                </a:solidFill>
              </a:rPr>
            </a:br>
            <a:r>
              <a:rPr lang="en-US" sz="7200" dirty="0">
                <a:solidFill>
                  <a:schemeClr val="bg1"/>
                </a:solidFill>
              </a:rPr>
              <a:t>Title Line 2</a:t>
            </a:r>
          </a:p>
        </p:txBody>
      </p:sp>
    </p:spTree>
    <p:extLst>
      <p:ext uri="{BB962C8B-B14F-4D97-AF65-F5344CB8AC3E}">
        <p14:creationId xmlns:p14="http://schemas.microsoft.com/office/powerpoint/2010/main" val="2060181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CFAB26D5-EDCA-EDB3-D591-6C4B49B1F8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56190"/>
            <a:ext cx="9144000" cy="2387600"/>
          </a:xfrm>
        </p:spPr>
        <p:txBody>
          <a:bodyPr anchor="ctr" anchorCtr="0">
            <a:normAutofit/>
          </a:bodyPr>
          <a:lstStyle/>
          <a:p>
            <a:r>
              <a:rPr lang="en-US" sz="7200" dirty="0">
                <a:solidFill>
                  <a:schemeClr val="bg1"/>
                </a:solidFill>
              </a:rPr>
              <a:t>Title Line 1</a:t>
            </a:r>
            <a:br>
              <a:rPr lang="en-US" sz="7200" dirty="0">
                <a:solidFill>
                  <a:schemeClr val="bg1"/>
                </a:solidFill>
              </a:rPr>
            </a:br>
            <a:r>
              <a:rPr lang="en-US" sz="7200" dirty="0">
                <a:solidFill>
                  <a:schemeClr val="bg1"/>
                </a:solidFill>
              </a:rPr>
              <a:t>Title Line 2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0D8BF9E-5D8A-8118-7109-F3F59E270B6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1305" r="31305" b="44593"/>
          <a:stretch/>
        </p:blipFill>
        <p:spPr>
          <a:xfrm>
            <a:off x="5210628" y="4339598"/>
            <a:ext cx="1770743" cy="1714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8384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63BD7DB1-5CF2-82AC-4AC0-08F1AC563EF6}"/>
              </a:ext>
            </a:extLst>
          </p:cNvPr>
          <p:cNvGrpSpPr/>
          <p:nvPr/>
        </p:nvGrpSpPr>
        <p:grpSpPr>
          <a:xfrm>
            <a:off x="5032585" y="4649739"/>
            <a:ext cx="2126830" cy="1343417"/>
            <a:chOff x="3349465" y="1640909"/>
            <a:chExt cx="5493069" cy="346971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8E59CE5D-96CD-A9A6-DC51-8ED257B5D7B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349465" y="1640909"/>
              <a:ext cx="5493069" cy="2825864"/>
            </a:xfrm>
            <a:prstGeom prst="rect">
              <a:avLst/>
            </a:prstGeom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80AAC0B-19F8-66FE-2CF4-55F3BD6B1AE3}"/>
                </a:ext>
              </a:extLst>
            </p:cNvPr>
            <p:cNvSpPr/>
            <p:nvPr/>
          </p:nvSpPr>
          <p:spPr>
            <a:xfrm>
              <a:off x="5501013" y="4985359"/>
              <a:ext cx="1189973" cy="125260"/>
            </a:xfrm>
            <a:prstGeom prst="rect">
              <a:avLst/>
            </a:prstGeom>
            <a:solidFill>
              <a:srgbClr val="FFCD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" name="Title 1">
            <a:extLst>
              <a:ext uri="{FF2B5EF4-FFF2-40B4-BE49-F238E27FC236}">
                <a16:creationId xmlns:a16="http://schemas.microsoft.com/office/drawing/2014/main" id="{CFAB26D5-EDCA-EDB3-D591-6C4B49B1F8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041400"/>
            <a:ext cx="9144000" cy="2387600"/>
          </a:xfrm>
        </p:spPr>
        <p:txBody>
          <a:bodyPr anchor="ctr" anchorCtr="0">
            <a:normAutofit/>
          </a:bodyPr>
          <a:lstStyle/>
          <a:p>
            <a:r>
              <a:rPr lang="en-US" sz="7200" dirty="0">
                <a:solidFill>
                  <a:schemeClr val="bg1"/>
                </a:solidFill>
              </a:rPr>
              <a:t>Title Line 1</a:t>
            </a:r>
            <a:br>
              <a:rPr lang="en-US" sz="7200" dirty="0">
                <a:solidFill>
                  <a:schemeClr val="bg1"/>
                </a:solidFill>
              </a:rPr>
            </a:br>
            <a:r>
              <a:rPr lang="en-US" sz="7200" dirty="0">
                <a:solidFill>
                  <a:schemeClr val="bg1"/>
                </a:solidFill>
              </a:rPr>
              <a:t>Title Line 2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1D7576-71D2-C0CC-89E8-07F667A27761}"/>
              </a:ext>
            </a:extLst>
          </p:cNvPr>
          <p:cNvSpPr txBox="1">
            <a:spLocks/>
          </p:cNvSpPr>
          <p:nvPr/>
        </p:nvSpPr>
        <p:spPr>
          <a:xfrm>
            <a:off x="1524000" y="3349171"/>
            <a:ext cx="9144000" cy="87448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baseline="0">
                <a:solidFill>
                  <a:schemeClr val="tx1"/>
                </a:solidFill>
                <a:latin typeface="Playfair Display" pitchFamily="2" charset="77"/>
                <a:ea typeface="+mj-ea"/>
                <a:cs typeface="+mj-cs"/>
              </a:defRPr>
            </a:lvl1pPr>
          </a:lstStyle>
          <a:p>
            <a:r>
              <a:rPr lang="en-US" sz="2800" spc="300" dirty="0">
                <a:solidFill>
                  <a:schemeClr val="bg1">
                    <a:lumMod val="50000"/>
                  </a:schemeClr>
                </a:solidFill>
                <a:latin typeface="HK Grotesk" pitchFamily="2" charset="77"/>
              </a:rPr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14901520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0D8BF9E-5D8A-8118-7109-F3F59E270B6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1305" r="31305" b="44593"/>
          <a:stretch/>
        </p:blipFill>
        <p:spPr>
          <a:xfrm>
            <a:off x="5210628" y="4339598"/>
            <a:ext cx="1770743" cy="1714412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91F71970-1929-7A25-9601-E93BAC3E06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041400"/>
            <a:ext cx="9144000" cy="2387600"/>
          </a:xfrm>
        </p:spPr>
        <p:txBody>
          <a:bodyPr anchor="ctr" anchorCtr="0">
            <a:normAutofit/>
          </a:bodyPr>
          <a:lstStyle/>
          <a:p>
            <a:r>
              <a:rPr lang="en-US" sz="7200" dirty="0">
                <a:solidFill>
                  <a:schemeClr val="bg1"/>
                </a:solidFill>
              </a:rPr>
              <a:t>Title Line 1</a:t>
            </a:r>
            <a:br>
              <a:rPr lang="en-US" sz="7200" dirty="0">
                <a:solidFill>
                  <a:schemeClr val="bg1"/>
                </a:solidFill>
              </a:rPr>
            </a:br>
            <a:r>
              <a:rPr lang="en-US" sz="7200" dirty="0">
                <a:solidFill>
                  <a:schemeClr val="bg1"/>
                </a:solidFill>
              </a:rPr>
              <a:t>Title Line 2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3143634-3053-90C0-8028-C8A9A0D4CDF5}"/>
              </a:ext>
            </a:extLst>
          </p:cNvPr>
          <p:cNvSpPr txBox="1">
            <a:spLocks/>
          </p:cNvSpPr>
          <p:nvPr/>
        </p:nvSpPr>
        <p:spPr>
          <a:xfrm>
            <a:off x="1524000" y="3349171"/>
            <a:ext cx="9144000" cy="87448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baseline="0">
                <a:solidFill>
                  <a:schemeClr val="tx1"/>
                </a:solidFill>
                <a:latin typeface="Playfair Display" pitchFamily="2" charset="77"/>
                <a:ea typeface="+mj-ea"/>
                <a:cs typeface="+mj-cs"/>
              </a:defRPr>
            </a:lvl1pPr>
          </a:lstStyle>
          <a:p>
            <a:r>
              <a:rPr lang="en-US" sz="2800" spc="300" dirty="0">
                <a:solidFill>
                  <a:schemeClr val="bg1">
                    <a:lumMod val="50000"/>
                  </a:schemeClr>
                </a:solidFill>
                <a:latin typeface="HK Grotesk" pitchFamily="2" charset="77"/>
              </a:rPr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38034995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5117C94-50BC-A90D-587C-1342A6CB1EBA}"/>
              </a:ext>
            </a:extLst>
          </p:cNvPr>
          <p:cNvSpPr/>
          <p:nvPr/>
        </p:nvSpPr>
        <p:spPr>
          <a:xfrm>
            <a:off x="0" y="0"/>
            <a:ext cx="1219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BAB224D-15F0-9D19-BA46-C2B30989D33E}"/>
              </a:ext>
            </a:extLst>
          </p:cNvPr>
          <p:cNvSpPr/>
          <p:nvPr/>
        </p:nvSpPr>
        <p:spPr>
          <a:xfrm>
            <a:off x="1716258" y="576776"/>
            <a:ext cx="1491176" cy="70338"/>
          </a:xfrm>
          <a:prstGeom prst="rect">
            <a:avLst/>
          </a:prstGeom>
          <a:solidFill>
            <a:srgbClr val="FFCD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6AE0902-65AD-DA52-267F-232FF45799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7784" y="799481"/>
            <a:ext cx="10100604" cy="766506"/>
          </a:xfrm>
        </p:spPr>
        <p:txBody>
          <a:bodyPr anchor="t" anchorCtr="0">
            <a:normAutofit/>
          </a:bodyPr>
          <a:lstStyle/>
          <a:p>
            <a:pPr algn="l"/>
            <a:r>
              <a:rPr lang="en-US" sz="4000" dirty="0"/>
              <a:t>Title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19CEAB-844A-FC02-7C9F-4737779F612B}"/>
              </a:ext>
            </a:extLst>
          </p:cNvPr>
          <p:cNvSpPr txBox="1"/>
          <p:nvPr/>
        </p:nvSpPr>
        <p:spPr>
          <a:xfrm>
            <a:off x="1617784" y="1730326"/>
            <a:ext cx="9819250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HK Grotesk Light" pitchFamily="2" charset="77"/>
              </a:rPr>
              <a:t>Lorem ipsum dolor sit </a:t>
            </a:r>
            <a:r>
              <a:rPr lang="en-US" sz="2600" dirty="0" err="1">
                <a:latin typeface="HK Grotesk Light" pitchFamily="2" charset="77"/>
              </a:rPr>
              <a:t>amet</a:t>
            </a:r>
            <a:r>
              <a:rPr lang="en-US" sz="2600" dirty="0">
                <a:latin typeface="HK Grotesk Light" pitchFamily="2" charset="77"/>
              </a:rPr>
              <a:t>, </a:t>
            </a:r>
            <a:r>
              <a:rPr lang="en-US" sz="2600" dirty="0" err="1">
                <a:latin typeface="HK Grotesk Light" pitchFamily="2" charset="77"/>
              </a:rPr>
              <a:t>consectetur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adipiscing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elit</a:t>
            </a:r>
            <a:r>
              <a:rPr lang="en-US" sz="2600" dirty="0">
                <a:latin typeface="HK Grotesk Light" pitchFamily="2" charset="77"/>
              </a:rPr>
              <a:t>. Maecenas pharetra </a:t>
            </a:r>
            <a:r>
              <a:rPr lang="en-US" sz="2600" dirty="0" err="1">
                <a:latin typeface="HK Grotesk Light" pitchFamily="2" charset="77"/>
              </a:rPr>
              <a:t>odio</a:t>
            </a:r>
            <a:r>
              <a:rPr lang="en-US" sz="2600" dirty="0">
                <a:latin typeface="HK Grotesk Light" pitchFamily="2" charset="77"/>
              </a:rPr>
              <a:t> et </a:t>
            </a:r>
            <a:r>
              <a:rPr lang="en-US" sz="2600" dirty="0" err="1">
                <a:latin typeface="HK Grotesk Light" pitchFamily="2" charset="77"/>
              </a:rPr>
              <a:t>ullamcorper</a:t>
            </a:r>
            <a:r>
              <a:rPr lang="en-US" sz="2600" dirty="0">
                <a:latin typeface="HK Grotesk Light" pitchFamily="2" charset="77"/>
              </a:rPr>
              <a:t> pharetra. </a:t>
            </a:r>
            <a:r>
              <a:rPr lang="en-US" sz="2600" dirty="0" err="1">
                <a:latin typeface="HK Grotesk Light" pitchFamily="2" charset="77"/>
              </a:rPr>
              <a:t>Fusce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iaculis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vehicula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lectus</a:t>
            </a:r>
            <a:r>
              <a:rPr lang="en-US" sz="2600" dirty="0">
                <a:latin typeface="HK Grotesk Light" pitchFamily="2" charset="77"/>
              </a:rPr>
              <a:t>, id dictum </a:t>
            </a:r>
            <a:r>
              <a:rPr lang="en-US" sz="2600" dirty="0" err="1">
                <a:latin typeface="HK Grotesk Light" pitchFamily="2" charset="77"/>
              </a:rPr>
              <a:t>odio</a:t>
            </a:r>
            <a:r>
              <a:rPr lang="en-US" sz="2600" dirty="0">
                <a:latin typeface="HK Grotesk Light" pitchFamily="2" charset="77"/>
              </a:rPr>
              <a:t> semper vel. Nam </a:t>
            </a:r>
            <a:r>
              <a:rPr lang="en-US" sz="2600" dirty="0" err="1">
                <a:latin typeface="HK Grotesk Light" pitchFamily="2" charset="77"/>
              </a:rPr>
              <a:t>volutpat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dignissim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elit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eget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lobortis</a:t>
            </a:r>
            <a:r>
              <a:rPr lang="en-US" sz="2600" dirty="0">
                <a:latin typeface="HK Grotesk Light" pitchFamily="2" charset="77"/>
              </a:rPr>
              <a:t>. Integer vitae </a:t>
            </a:r>
            <a:r>
              <a:rPr lang="en-US" sz="2600" dirty="0" err="1">
                <a:latin typeface="HK Grotesk Light" pitchFamily="2" charset="77"/>
              </a:rPr>
              <a:t>neque</a:t>
            </a:r>
            <a:r>
              <a:rPr lang="en-US" sz="2600" dirty="0">
                <a:latin typeface="HK Grotesk Light" pitchFamily="2" charset="77"/>
              </a:rPr>
              <a:t> non </a:t>
            </a:r>
            <a:r>
              <a:rPr lang="en-US" sz="2600" dirty="0" err="1">
                <a:latin typeface="HK Grotesk Light" pitchFamily="2" charset="77"/>
              </a:rPr>
              <a:t>nibh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vulputate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aliquet</a:t>
            </a:r>
            <a:r>
              <a:rPr lang="en-US" sz="2600" dirty="0">
                <a:latin typeface="HK Grotesk Light" pitchFamily="2" charset="77"/>
              </a:rPr>
              <a:t>. Sed maximus, </a:t>
            </a:r>
            <a:r>
              <a:rPr lang="en-US" sz="2600" dirty="0" err="1">
                <a:latin typeface="HK Grotesk Light" pitchFamily="2" charset="77"/>
              </a:rPr>
              <a:t>leo</a:t>
            </a:r>
            <a:r>
              <a:rPr lang="en-US" sz="2600" dirty="0">
                <a:latin typeface="HK Grotesk Light" pitchFamily="2" charset="77"/>
              </a:rPr>
              <a:t> id </a:t>
            </a:r>
            <a:r>
              <a:rPr lang="en-US" sz="2600" dirty="0" err="1">
                <a:latin typeface="HK Grotesk Light" pitchFamily="2" charset="77"/>
              </a:rPr>
              <a:t>facilisis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aliquam</a:t>
            </a:r>
            <a:r>
              <a:rPr lang="en-US" sz="2600" dirty="0">
                <a:latin typeface="HK Grotesk Light" pitchFamily="2" charset="77"/>
              </a:rPr>
              <a:t>, </a:t>
            </a:r>
            <a:r>
              <a:rPr lang="en-US" sz="2600" dirty="0" err="1">
                <a:latin typeface="HK Grotesk Light" pitchFamily="2" charset="77"/>
              </a:rPr>
              <a:t>nulla</a:t>
            </a:r>
            <a:r>
              <a:rPr lang="en-US" sz="2600" dirty="0">
                <a:latin typeface="HK Grotesk Light" pitchFamily="2" charset="77"/>
              </a:rPr>
              <a:t> ligula </a:t>
            </a:r>
            <a:r>
              <a:rPr lang="en-US" sz="2600" dirty="0" err="1">
                <a:latin typeface="HK Grotesk Light" pitchFamily="2" charset="77"/>
              </a:rPr>
              <a:t>finibus</a:t>
            </a:r>
            <a:r>
              <a:rPr lang="en-US" sz="2600" dirty="0">
                <a:latin typeface="HK Grotesk Light" pitchFamily="2" charset="77"/>
              </a:rPr>
              <a:t> mi, </a:t>
            </a:r>
            <a:r>
              <a:rPr lang="en-US" sz="2600" dirty="0" err="1">
                <a:latin typeface="HK Grotesk Light" pitchFamily="2" charset="77"/>
              </a:rPr>
              <a:t>placerat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feugiat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nisl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purus</a:t>
            </a:r>
            <a:r>
              <a:rPr lang="en-US" sz="2600" dirty="0">
                <a:latin typeface="HK Grotesk Light" pitchFamily="2" charset="77"/>
              </a:rPr>
              <a:t> et </a:t>
            </a:r>
            <a:r>
              <a:rPr lang="en-US" sz="2600" dirty="0" err="1">
                <a:latin typeface="HK Grotesk Light" pitchFamily="2" charset="77"/>
              </a:rPr>
              <a:t>purus</a:t>
            </a:r>
            <a:r>
              <a:rPr lang="en-US" sz="2600" dirty="0">
                <a:latin typeface="HK Grotesk Light" pitchFamily="2" charset="77"/>
              </a:rPr>
              <a:t>. Vestibulum ante ipsum </a:t>
            </a:r>
            <a:r>
              <a:rPr lang="en-US" sz="2600" dirty="0" err="1">
                <a:latin typeface="HK Grotesk Light" pitchFamily="2" charset="77"/>
              </a:rPr>
              <a:t>primis</a:t>
            </a:r>
            <a:r>
              <a:rPr lang="en-US" sz="2600" dirty="0">
                <a:latin typeface="HK Grotesk Light" pitchFamily="2" charset="77"/>
              </a:rPr>
              <a:t> in </a:t>
            </a:r>
            <a:r>
              <a:rPr lang="en-US" sz="2600" dirty="0" err="1">
                <a:latin typeface="HK Grotesk Light" pitchFamily="2" charset="77"/>
              </a:rPr>
              <a:t>faucibus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orci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luctus</a:t>
            </a:r>
            <a:r>
              <a:rPr lang="en-US" sz="2600" dirty="0">
                <a:latin typeface="HK Grotesk Light" pitchFamily="2" charset="77"/>
              </a:rPr>
              <a:t> et </a:t>
            </a:r>
            <a:r>
              <a:rPr lang="en-US" sz="2600" dirty="0" err="1">
                <a:latin typeface="HK Grotesk Light" pitchFamily="2" charset="77"/>
              </a:rPr>
              <a:t>ultrices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posuere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cubilia</a:t>
            </a:r>
            <a:r>
              <a:rPr lang="en-US" sz="2600" dirty="0">
                <a:latin typeface="HK Grotesk Light" pitchFamily="2" charset="77"/>
              </a:rPr>
              <a:t> curae; </a:t>
            </a:r>
            <a:r>
              <a:rPr lang="en-US" sz="2600" dirty="0" err="1">
                <a:latin typeface="HK Grotesk Light" pitchFamily="2" charset="77"/>
              </a:rPr>
              <a:t>Nullam</a:t>
            </a:r>
            <a:r>
              <a:rPr lang="en-US" sz="2600" dirty="0">
                <a:latin typeface="HK Grotesk Light" pitchFamily="2" charset="77"/>
              </a:rPr>
              <a:t> sit </a:t>
            </a:r>
            <a:r>
              <a:rPr lang="en-US" sz="2600" dirty="0" err="1">
                <a:latin typeface="HK Grotesk Light" pitchFamily="2" charset="77"/>
              </a:rPr>
              <a:t>amet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rhoncus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lectus</a:t>
            </a:r>
            <a:r>
              <a:rPr lang="en-US" sz="2600" dirty="0">
                <a:latin typeface="HK Grotesk Light" pitchFamily="2" charset="77"/>
              </a:rPr>
              <a:t>. </a:t>
            </a:r>
            <a:r>
              <a:rPr lang="en-US" sz="2600" dirty="0" err="1">
                <a:latin typeface="HK Grotesk Light" pitchFamily="2" charset="77"/>
              </a:rPr>
              <a:t>Fusce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congue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laoreet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augue</a:t>
            </a:r>
            <a:r>
              <a:rPr lang="en-US" sz="2600" dirty="0">
                <a:latin typeface="HK Grotesk Light" pitchFamily="2" charset="77"/>
              </a:rPr>
              <a:t> id </a:t>
            </a:r>
            <a:r>
              <a:rPr lang="en-US" sz="2600" dirty="0" err="1">
                <a:latin typeface="HK Grotesk Light" pitchFamily="2" charset="77"/>
              </a:rPr>
              <a:t>malesuada</a:t>
            </a:r>
            <a:r>
              <a:rPr lang="en-US" sz="2600" dirty="0">
                <a:latin typeface="HK Grotesk Light" pitchFamily="2" charset="77"/>
              </a:rPr>
              <a:t>. </a:t>
            </a:r>
            <a:r>
              <a:rPr lang="en-US" sz="2600" dirty="0" err="1">
                <a:latin typeface="HK Grotesk Light" pitchFamily="2" charset="77"/>
              </a:rPr>
              <a:t>Orci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varius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natoque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penatibus</a:t>
            </a:r>
            <a:r>
              <a:rPr lang="en-US" sz="2600" dirty="0">
                <a:latin typeface="HK Grotesk Light" pitchFamily="2" charset="77"/>
              </a:rPr>
              <a:t> et </a:t>
            </a:r>
            <a:r>
              <a:rPr lang="en-US" sz="2600" dirty="0" err="1">
                <a:latin typeface="HK Grotesk Light" pitchFamily="2" charset="77"/>
              </a:rPr>
              <a:t>magnis</a:t>
            </a:r>
            <a:r>
              <a:rPr lang="en-US" sz="2600" dirty="0">
                <a:latin typeface="HK Grotesk Light" pitchFamily="2" charset="77"/>
              </a:rPr>
              <a:t> dis parturient </a:t>
            </a:r>
            <a:r>
              <a:rPr lang="en-US" sz="2600" dirty="0" err="1">
                <a:latin typeface="HK Grotesk Light" pitchFamily="2" charset="77"/>
              </a:rPr>
              <a:t>montes</a:t>
            </a:r>
            <a:r>
              <a:rPr lang="en-US" sz="2600" dirty="0">
                <a:latin typeface="HK Grotesk Light" pitchFamily="2" charset="77"/>
              </a:rPr>
              <a:t>, </a:t>
            </a:r>
            <a:r>
              <a:rPr lang="en-US" sz="2600" dirty="0" err="1">
                <a:latin typeface="HK Grotesk Light" pitchFamily="2" charset="77"/>
              </a:rPr>
              <a:t>nascetur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ridiculus</a:t>
            </a:r>
            <a:r>
              <a:rPr lang="en-US" sz="2600" dirty="0">
                <a:latin typeface="HK Grotesk Light" pitchFamily="2" charset="77"/>
              </a:rPr>
              <a:t> mus. </a:t>
            </a:r>
            <a:r>
              <a:rPr lang="en-US" sz="2600" dirty="0" err="1">
                <a:latin typeface="HK Grotesk Light" pitchFamily="2" charset="77"/>
              </a:rPr>
              <a:t>Pellentesque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condimentum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eleifend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justo</a:t>
            </a:r>
            <a:r>
              <a:rPr lang="en-US" sz="2600" dirty="0">
                <a:latin typeface="HK Grotesk Light" pitchFamily="2" charset="77"/>
              </a:rPr>
              <a:t>, id </a:t>
            </a:r>
            <a:r>
              <a:rPr lang="en-US" sz="2600" dirty="0" err="1">
                <a:latin typeface="HK Grotesk Light" pitchFamily="2" charset="77"/>
              </a:rPr>
              <a:t>sodales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mauris</a:t>
            </a:r>
            <a:r>
              <a:rPr lang="en-US" sz="2600" dirty="0">
                <a:latin typeface="HK Grotesk Light" pitchFamily="2" charset="77"/>
              </a:rPr>
              <a:t> auctor nec. Proin at </a:t>
            </a:r>
            <a:r>
              <a:rPr lang="en-US" sz="2600" dirty="0" err="1">
                <a:latin typeface="HK Grotesk Light" pitchFamily="2" charset="77"/>
              </a:rPr>
              <a:t>arcu</a:t>
            </a:r>
            <a:r>
              <a:rPr lang="en-US" sz="2600" dirty="0">
                <a:latin typeface="HK Grotesk Light" pitchFamily="2" charset="77"/>
              </a:rPr>
              <a:t> id </a:t>
            </a:r>
            <a:r>
              <a:rPr lang="en-US" sz="2600" dirty="0" err="1">
                <a:latin typeface="HK Grotesk Light" pitchFamily="2" charset="77"/>
              </a:rPr>
              <a:t>orci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feugiat</a:t>
            </a:r>
            <a:r>
              <a:rPr lang="en-US" sz="2600" dirty="0">
                <a:latin typeface="HK Grotesk Light" pitchFamily="2" charset="77"/>
              </a:rPr>
              <a:t> pharetra.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D9789BE-2F59-8CE4-61C1-A3E5094A42B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372220" y="576776"/>
            <a:ext cx="474760" cy="605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4849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5117C94-50BC-A90D-587C-1342A6CB1EBA}"/>
              </a:ext>
            </a:extLst>
          </p:cNvPr>
          <p:cNvSpPr/>
          <p:nvPr/>
        </p:nvSpPr>
        <p:spPr>
          <a:xfrm>
            <a:off x="0" y="0"/>
            <a:ext cx="1219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BAB224D-15F0-9D19-BA46-C2B30989D33E}"/>
              </a:ext>
            </a:extLst>
          </p:cNvPr>
          <p:cNvSpPr/>
          <p:nvPr/>
        </p:nvSpPr>
        <p:spPr>
          <a:xfrm>
            <a:off x="1716258" y="576776"/>
            <a:ext cx="1491176" cy="70338"/>
          </a:xfrm>
          <a:prstGeom prst="rect">
            <a:avLst/>
          </a:prstGeom>
          <a:solidFill>
            <a:srgbClr val="FFCD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6AE0902-65AD-DA52-267F-232FF45799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7784" y="799481"/>
            <a:ext cx="10100604" cy="766506"/>
          </a:xfrm>
        </p:spPr>
        <p:txBody>
          <a:bodyPr anchor="t" anchorCtr="0">
            <a:normAutofit/>
          </a:bodyPr>
          <a:lstStyle/>
          <a:p>
            <a:pPr algn="l"/>
            <a:r>
              <a:rPr lang="en-US" sz="4000" dirty="0"/>
              <a:t>Title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19CEAB-844A-FC02-7C9F-4737779F612B}"/>
              </a:ext>
            </a:extLst>
          </p:cNvPr>
          <p:cNvSpPr txBox="1"/>
          <p:nvPr/>
        </p:nvSpPr>
        <p:spPr>
          <a:xfrm>
            <a:off x="1617784" y="1565987"/>
            <a:ext cx="9819250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HK Grotesk Light" pitchFamily="2" charset="77"/>
              </a:rPr>
              <a:t>Lorem ipsum dolor sit </a:t>
            </a:r>
            <a:r>
              <a:rPr lang="en-US" sz="2600" dirty="0" err="1">
                <a:latin typeface="HK Grotesk Light" pitchFamily="2" charset="77"/>
              </a:rPr>
              <a:t>amet</a:t>
            </a:r>
            <a:r>
              <a:rPr lang="en-US" sz="2600" dirty="0">
                <a:latin typeface="HK Grotesk Light" pitchFamily="2" charset="77"/>
              </a:rPr>
              <a:t>, </a:t>
            </a:r>
            <a:r>
              <a:rPr lang="en-US" sz="2600" dirty="0" err="1">
                <a:latin typeface="HK Grotesk Light" pitchFamily="2" charset="77"/>
              </a:rPr>
              <a:t>consectetur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adipiscing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elit</a:t>
            </a:r>
            <a:r>
              <a:rPr lang="en-US" sz="2600" dirty="0">
                <a:latin typeface="HK Grotesk Light" pitchFamily="2" charset="77"/>
              </a:rPr>
              <a:t>. Maecenas pharetra </a:t>
            </a:r>
            <a:r>
              <a:rPr lang="en-US" sz="2600" dirty="0" err="1">
                <a:latin typeface="HK Grotesk Light" pitchFamily="2" charset="77"/>
              </a:rPr>
              <a:t>odio</a:t>
            </a:r>
            <a:r>
              <a:rPr lang="en-US" sz="2600" dirty="0">
                <a:latin typeface="HK Grotesk Light" pitchFamily="2" charset="77"/>
              </a:rPr>
              <a:t> et </a:t>
            </a:r>
            <a:r>
              <a:rPr lang="en-US" sz="2600" dirty="0" err="1">
                <a:latin typeface="HK Grotesk Light" pitchFamily="2" charset="77"/>
              </a:rPr>
              <a:t>ullamcorper</a:t>
            </a:r>
            <a:r>
              <a:rPr lang="en-US" sz="2600" dirty="0">
                <a:latin typeface="HK Grotesk Light" pitchFamily="2" charset="77"/>
              </a:rPr>
              <a:t> pharetra. </a:t>
            </a:r>
            <a:r>
              <a:rPr lang="en-US" sz="2600" dirty="0" err="1">
                <a:latin typeface="HK Grotesk Light" pitchFamily="2" charset="77"/>
              </a:rPr>
              <a:t>Fusce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iaculis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vehicula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lectus</a:t>
            </a:r>
            <a:r>
              <a:rPr lang="en-US" sz="2600" dirty="0">
                <a:latin typeface="HK Grotesk Light" pitchFamily="2" charset="77"/>
              </a:rPr>
              <a:t>, id dictum </a:t>
            </a:r>
            <a:r>
              <a:rPr lang="en-US" sz="2600" dirty="0" err="1">
                <a:latin typeface="HK Grotesk Light" pitchFamily="2" charset="77"/>
              </a:rPr>
              <a:t>odio</a:t>
            </a:r>
            <a:r>
              <a:rPr lang="en-US" sz="2600" dirty="0">
                <a:latin typeface="HK Grotesk Light" pitchFamily="2" charset="77"/>
              </a:rPr>
              <a:t> semper vel. </a:t>
            </a:r>
            <a:br>
              <a:rPr lang="en-US" sz="2600" dirty="0">
                <a:latin typeface="HK Grotesk Light" pitchFamily="2" charset="77"/>
              </a:rPr>
            </a:br>
            <a:endParaRPr lang="en-US" sz="2600" dirty="0">
              <a:latin typeface="HK Grotesk Light" pitchFamily="2" charset="77"/>
            </a:endParaRPr>
          </a:p>
          <a:p>
            <a:pPr marL="457200" indent="-457200">
              <a:buClr>
                <a:srgbClr val="FFCD00"/>
              </a:buClr>
              <a:buFont typeface="Arial" panose="020B0604020202020204" pitchFamily="34" charset="0"/>
              <a:buChar char="•"/>
            </a:pPr>
            <a:r>
              <a:rPr lang="en-US" sz="2600" b="1" dirty="0">
                <a:latin typeface="HK Grotesk" pitchFamily="2" charset="77"/>
              </a:rPr>
              <a:t>Nam </a:t>
            </a:r>
            <a:r>
              <a:rPr lang="en-US" sz="2600" b="1" dirty="0" err="1">
                <a:latin typeface="HK Grotesk" pitchFamily="2" charset="77"/>
              </a:rPr>
              <a:t>volutpat</a:t>
            </a:r>
            <a:r>
              <a:rPr lang="en-US" sz="2600" b="1" dirty="0">
                <a:latin typeface="HK Grotesk" pitchFamily="2" charset="77"/>
              </a:rPr>
              <a:t> </a:t>
            </a:r>
            <a:r>
              <a:rPr lang="en-US" sz="2600" b="1" dirty="0" err="1">
                <a:latin typeface="HK Grotesk" pitchFamily="2" charset="77"/>
              </a:rPr>
              <a:t>dignissim</a:t>
            </a:r>
            <a:r>
              <a:rPr lang="en-US" sz="2600" b="1" dirty="0">
                <a:latin typeface="HK Grotesk" pitchFamily="2" charset="77"/>
              </a:rPr>
              <a:t>: </a:t>
            </a:r>
            <a:r>
              <a:rPr lang="en-US" sz="2600" dirty="0" err="1">
                <a:latin typeface="HK Grotesk Light" pitchFamily="2" charset="77"/>
              </a:rPr>
              <a:t>elit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eget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lobortis</a:t>
            </a:r>
            <a:r>
              <a:rPr lang="en-US" sz="2600" dirty="0">
                <a:latin typeface="HK Grotesk Light" pitchFamily="2" charset="77"/>
              </a:rPr>
              <a:t>. Integer vitae </a:t>
            </a:r>
            <a:r>
              <a:rPr lang="en-US" sz="2600" dirty="0" err="1">
                <a:latin typeface="HK Grotesk Light" pitchFamily="2" charset="77"/>
              </a:rPr>
              <a:t>neque</a:t>
            </a:r>
            <a:r>
              <a:rPr lang="en-US" sz="2600" dirty="0">
                <a:latin typeface="HK Grotesk Light" pitchFamily="2" charset="77"/>
              </a:rPr>
              <a:t> non </a:t>
            </a:r>
            <a:r>
              <a:rPr lang="en-US" sz="2600" dirty="0" err="1">
                <a:latin typeface="HK Grotesk Light" pitchFamily="2" charset="77"/>
              </a:rPr>
              <a:t>nibh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vulputate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aliquet</a:t>
            </a:r>
            <a:r>
              <a:rPr lang="en-US" sz="2600" dirty="0">
                <a:latin typeface="HK Grotesk Light" pitchFamily="2" charset="77"/>
              </a:rPr>
              <a:t>. Sed maximus, </a:t>
            </a:r>
            <a:r>
              <a:rPr lang="en-US" sz="2600" dirty="0" err="1">
                <a:latin typeface="HK Grotesk Light" pitchFamily="2" charset="77"/>
              </a:rPr>
              <a:t>leo</a:t>
            </a:r>
            <a:r>
              <a:rPr lang="en-US" sz="2600" dirty="0">
                <a:latin typeface="HK Grotesk Light" pitchFamily="2" charset="77"/>
              </a:rPr>
              <a:t> id </a:t>
            </a:r>
            <a:r>
              <a:rPr lang="en-US" sz="2600" dirty="0" err="1">
                <a:latin typeface="HK Grotesk Light" pitchFamily="2" charset="77"/>
              </a:rPr>
              <a:t>facilisis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aliquam</a:t>
            </a:r>
            <a:r>
              <a:rPr lang="en-US" sz="2600" dirty="0">
                <a:latin typeface="HK Grotesk Light" pitchFamily="2" charset="77"/>
              </a:rPr>
              <a:t>, </a:t>
            </a:r>
            <a:r>
              <a:rPr lang="en-US" sz="2600" dirty="0" err="1">
                <a:latin typeface="HK Grotesk Light" pitchFamily="2" charset="77"/>
              </a:rPr>
              <a:t>nulla</a:t>
            </a:r>
            <a:r>
              <a:rPr lang="en-US" sz="2600" dirty="0">
                <a:latin typeface="HK Grotesk Light" pitchFamily="2" charset="77"/>
              </a:rPr>
              <a:t> ligula </a:t>
            </a:r>
            <a:r>
              <a:rPr lang="en-US" sz="2600" dirty="0" err="1">
                <a:latin typeface="HK Grotesk Light" pitchFamily="2" charset="77"/>
              </a:rPr>
              <a:t>finibus</a:t>
            </a:r>
            <a:r>
              <a:rPr lang="en-US" sz="2600" dirty="0">
                <a:latin typeface="HK Grotesk Light" pitchFamily="2" charset="77"/>
              </a:rPr>
              <a:t> mi, </a:t>
            </a:r>
            <a:r>
              <a:rPr lang="en-US" sz="2600" dirty="0" err="1">
                <a:latin typeface="HK Grotesk Light" pitchFamily="2" charset="77"/>
              </a:rPr>
              <a:t>placerat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feugiat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nisl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purus</a:t>
            </a:r>
            <a:r>
              <a:rPr lang="en-US" sz="2600" dirty="0">
                <a:latin typeface="HK Grotesk Light" pitchFamily="2" charset="77"/>
              </a:rPr>
              <a:t> et </a:t>
            </a:r>
            <a:r>
              <a:rPr lang="en-US" sz="2600" dirty="0" err="1">
                <a:latin typeface="HK Grotesk Light" pitchFamily="2" charset="77"/>
              </a:rPr>
              <a:t>purus</a:t>
            </a:r>
            <a:r>
              <a:rPr lang="en-US" sz="2600" dirty="0">
                <a:latin typeface="HK Grotesk Light" pitchFamily="2" charset="77"/>
              </a:rPr>
              <a:t>.</a:t>
            </a:r>
            <a:br>
              <a:rPr lang="en-US" sz="2600" dirty="0">
                <a:latin typeface="HK Grotesk Light" pitchFamily="2" charset="77"/>
              </a:rPr>
            </a:br>
            <a:endParaRPr lang="en-US" sz="2600" dirty="0">
              <a:latin typeface="HK Grotesk Light" pitchFamily="2" charset="77"/>
            </a:endParaRPr>
          </a:p>
          <a:p>
            <a:pPr marL="914400" lvl="1" indent="-457200">
              <a:buClr>
                <a:schemeClr val="bg1">
                  <a:lumMod val="50000"/>
                </a:schemeClr>
              </a:buClr>
              <a:buFont typeface="Wingdings" pitchFamily="2" charset="2"/>
              <a:buChar char="§"/>
            </a:pPr>
            <a:r>
              <a:rPr lang="en-US" sz="2600" dirty="0">
                <a:latin typeface="HK Grotesk Light" pitchFamily="2" charset="77"/>
              </a:rPr>
              <a:t>Vestibulum ante ipsum </a:t>
            </a:r>
            <a:r>
              <a:rPr lang="en-US" sz="2600" dirty="0" err="1">
                <a:latin typeface="HK Grotesk Light" pitchFamily="2" charset="77"/>
              </a:rPr>
              <a:t>primis</a:t>
            </a:r>
            <a:r>
              <a:rPr lang="en-US" sz="2600" dirty="0">
                <a:latin typeface="HK Grotesk Light" pitchFamily="2" charset="77"/>
              </a:rPr>
              <a:t> in </a:t>
            </a:r>
            <a:r>
              <a:rPr lang="en-US" sz="2600" dirty="0" err="1">
                <a:latin typeface="HK Grotesk Light" pitchFamily="2" charset="77"/>
              </a:rPr>
              <a:t>faucibus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orci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luctus</a:t>
            </a:r>
            <a:r>
              <a:rPr lang="en-US" sz="2600" dirty="0">
                <a:latin typeface="HK Grotesk Light" pitchFamily="2" charset="77"/>
              </a:rPr>
              <a:t> et </a:t>
            </a:r>
            <a:r>
              <a:rPr lang="en-US" sz="2600" dirty="0" err="1">
                <a:latin typeface="HK Grotesk Light" pitchFamily="2" charset="77"/>
              </a:rPr>
              <a:t>ultrices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posuere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cubilia</a:t>
            </a:r>
            <a:r>
              <a:rPr lang="en-US" sz="2600" dirty="0">
                <a:latin typeface="HK Grotesk Light" pitchFamily="2" charset="77"/>
              </a:rPr>
              <a:t> curae; </a:t>
            </a:r>
            <a:r>
              <a:rPr lang="en-US" sz="2600" dirty="0" err="1">
                <a:latin typeface="HK Grotesk Light" pitchFamily="2" charset="77"/>
              </a:rPr>
              <a:t>Nullam</a:t>
            </a:r>
            <a:r>
              <a:rPr lang="en-US" sz="2600" dirty="0">
                <a:latin typeface="HK Grotesk Light" pitchFamily="2" charset="77"/>
              </a:rPr>
              <a:t> sit </a:t>
            </a:r>
            <a:r>
              <a:rPr lang="en-US" sz="2600" dirty="0" err="1">
                <a:latin typeface="HK Grotesk Light" pitchFamily="2" charset="77"/>
              </a:rPr>
              <a:t>amet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rhoncus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lectus</a:t>
            </a:r>
            <a:r>
              <a:rPr lang="en-US" sz="2600" dirty="0">
                <a:latin typeface="HK Grotesk Light" pitchFamily="2" charset="77"/>
              </a:rPr>
              <a:t>. </a:t>
            </a:r>
            <a:r>
              <a:rPr lang="en-US" sz="2600" dirty="0" err="1">
                <a:latin typeface="HK Grotesk Light" pitchFamily="2" charset="77"/>
              </a:rPr>
              <a:t>Fusce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congue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laoreet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augue</a:t>
            </a:r>
            <a:r>
              <a:rPr lang="en-US" sz="2600" dirty="0">
                <a:latin typeface="HK Grotesk Light" pitchFamily="2" charset="77"/>
              </a:rPr>
              <a:t> id </a:t>
            </a:r>
            <a:r>
              <a:rPr lang="en-US" sz="2600" dirty="0" err="1">
                <a:latin typeface="HK Grotesk Light" pitchFamily="2" charset="77"/>
              </a:rPr>
              <a:t>malesuada</a:t>
            </a:r>
            <a:r>
              <a:rPr lang="en-US" sz="2600" dirty="0">
                <a:latin typeface="HK Grotesk Light" pitchFamily="2" charset="77"/>
              </a:rPr>
              <a:t>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D9789BE-2F59-8CE4-61C1-A3E5094A42B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372220" y="576776"/>
            <a:ext cx="474760" cy="605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462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5117C94-50BC-A90D-587C-1342A6CB1EBA}"/>
              </a:ext>
            </a:extLst>
          </p:cNvPr>
          <p:cNvSpPr/>
          <p:nvPr/>
        </p:nvSpPr>
        <p:spPr>
          <a:xfrm>
            <a:off x="0" y="0"/>
            <a:ext cx="1219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BAB224D-15F0-9D19-BA46-C2B30989D33E}"/>
              </a:ext>
            </a:extLst>
          </p:cNvPr>
          <p:cNvSpPr/>
          <p:nvPr/>
        </p:nvSpPr>
        <p:spPr>
          <a:xfrm>
            <a:off x="1716258" y="576776"/>
            <a:ext cx="1491176" cy="70338"/>
          </a:xfrm>
          <a:prstGeom prst="rect">
            <a:avLst/>
          </a:prstGeom>
          <a:solidFill>
            <a:srgbClr val="FFCD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6AE0902-65AD-DA52-267F-232FF45799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7784" y="799481"/>
            <a:ext cx="10100604" cy="766506"/>
          </a:xfrm>
        </p:spPr>
        <p:txBody>
          <a:bodyPr anchor="t" anchorCtr="0">
            <a:normAutofit/>
          </a:bodyPr>
          <a:lstStyle/>
          <a:p>
            <a:pPr algn="l"/>
            <a:r>
              <a:rPr lang="en-US" sz="4000" dirty="0"/>
              <a:t>Title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19CEAB-844A-FC02-7C9F-4737779F612B}"/>
              </a:ext>
            </a:extLst>
          </p:cNvPr>
          <p:cNvSpPr txBox="1"/>
          <p:nvPr/>
        </p:nvSpPr>
        <p:spPr>
          <a:xfrm>
            <a:off x="1617784" y="1565986"/>
            <a:ext cx="10100604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HK Grotesk Light" pitchFamily="2" charset="77"/>
              </a:rPr>
              <a:t>Lorem ipsum dolor sit </a:t>
            </a:r>
            <a:r>
              <a:rPr lang="en-US" sz="2600" dirty="0" err="1">
                <a:latin typeface="HK Grotesk Light" pitchFamily="2" charset="77"/>
              </a:rPr>
              <a:t>amet</a:t>
            </a:r>
            <a:r>
              <a:rPr lang="en-US" sz="2600" dirty="0">
                <a:latin typeface="HK Grotesk Light" pitchFamily="2" charset="77"/>
              </a:rPr>
              <a:t>, </a:t>
            </a:r>
            <a:r>
              <a:rPr lang="en-US" sz="2600" dirty="0" err="1">
                <a:latin typeface="HK Grotesk Light" pitchFamily="2" charset="77"/>
              </a:rPr>
              <a:t>consectetur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adipiscing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elit</a:t>
            </a:r>
            <a:r>
              <a:rPr lang="en-US" sz="2600" dirty="0">
                <a:latin typeface="HK Grotesk Light" pitchFamily="2" charset="77"/>
              </a:rPr>
              <a:t>. Maecenas pharetra </a:t>
            </a:r>
            <a:r>
              <a:rPr lang="en-US" sz="2600" dirty="0" err="1">
                <a:latin typeface="HK Grotesk Light" pitchFamily="2" charset="77"/>
              </a:rPr>
              <a:t>odio</a:t>
            </a:r>
            <a:r>
              <a:rPr lang="en-US" sz="2600" dirty="0">
                <a:latin typeface="HK Grotesk Light" pitchFamily="2" charset="77"/>
              </a:rPr>
              <a:t> et </a:t>
            </a:r>
            <a:r>
              <a:rPr lang="en-US" sz="2600" dirty="0" err="1">
                <a:latin typeface="HK Grotesk Light" pitchFamily="2" charset="77"/>
              </a:rPr>
              <a:t>ullamcorper</a:t>
            </a:r>
            <a:r>
              <a:rPr lang="en-US" sz="2600" dirty="0">
                <a:latin typeface="HK Grotesk Light" pitchFamily="2" charset="77"/>
              </a:rPr>
              <a:t> pharetra. </a:t>
            </a:r>
            <a:r>
              <a:rPr lang="en-US" sz="2600" dirty="0" err="1">
                <a:latin typeface="HK Grotesk Light" pitchFamily="2" charset="77"/>
              </a:rPr>
              <a:t>Fusce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iaculis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vehicula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lectus</a:t>
            </a:r>
            <a:r>
              <a:rPr lang="en-US" sz="2600" dirty="0">
                <a:latin typeface="HK Grotesk Light" pitchFamily="2" charset="77"/>
              </a:rPr>
              <a:t>, id dictum </a:t>
            </a:r>
            <a:r>
              <a:rPr lang="en-US" sz="2600" dirty="0" err="1">
                <a:latin typeface="HK Grotesk Light" pitchFamily="2" charset="77"/>
              </a:rPr>
              <a:t>odio</a:t>
            </a:r>
            <a:r>
              <a:rPr lang="en-US" sz="2600" dirty="0">
                <a:latin typeface="HK Grotesk Light" pitchFamily="2" charset="77"/>
              </a:rPr>
              <a:t> semper vel.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D9789BE-2F59-8CE4-61C1-A3E5094A42B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372220" y="576776"/>
            <a:ext cx="474760" cy="605958"/>
          </a:xfrm>
          <a:prstGeom prst="rect">
            <a:avLst/>
          </a:prstGeom>
        </p:spPr>
      </p:pic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2550DCE-C265-3D56-32D4-532C09F52612}"/>
              </a:ext>
            </a:extLst>
          </p:cNvPr>
          <p:cNvGraphicFramePr>
            <a:graphicFrameLocks noGrp="1"/>
          </p:cNvGraphicFramePr>
          <p:nvPr/>
        </p:nvGraphicFramePr>
        <p:xfrm>
          <a:off x="1716258" y="3139309"/>
          <a:ext cx="10100605" cy="331776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020121">
                  <a:extLst>
                    <a:ext uri="{9D8B030D-6E8A-4147-A177-3AD203B41FA5}">
                      <a16:colId xmlns:a16="http://schemas.microsoft.com/office/drawing/2014/main" val="2250791819"/>
                    </a:ext>
                  </a:extLst>
                </a:gridCol>
                <a:gridCol w="2020121">
                  <a:extLst>
                    <a:ext uri="{9D8B030D-6E8A-4147-A177-3AD203B41FA5}">
                      <a16:colId xmlns:a16="http://schemas.microsoft.com/office/drawing/2014/main" val="2259804494"/>
                    </a:ext>
                  </a:extLst>
                </a:gridCol>
                <a:gridCol w="2020121">
                  <a:extLst>
                    <a:ext uri="{9D8B030D-6E8A-4147-A177-3AD203B41FA5}">
                      <a16:colId xmlns:a16="http://schemas.microsoft.com/office/drawing/2014/main" val="500852307"/>
                    </a:ext>
                  </a:extLst>
                </a:gridCol>
                <a:gridCol w="2020121">
                  <a:extLst>
                    <a:ext uri="{9D8B030D-6E8A-4147-A177-3AD203B41FA5}">
                      <a16:colId xmlns:a16="http://schemas.microsoft.com/office/drawing/2014/main" val="1319501775"/>
                    </a:ext>
                  </a:extLst>
                </a:gridCol>
                <a:gridCol w="2020121">
                  <a:extLst>
                    <a:ext uri="{9D8B030D-6E8A-4147-A177-3AD203B41FA5}">
                      <a16:colId xmlns:a16="http://schemas.microsoft.com/office/drawing/2014/main" val="1065823076"/>
                    </a:ext>
                  </a:extLst>
                </a:gridCol>
              </a:tblGrid>
              <a:tr h="829441">
                <a:tc>
                  <a:txBody>
                    <a:bodyPr/>
                    <a:lstStyle/>
                    <a:p>
                      <a:r>
                        <a:rPr lang="en-US" sz="2400" b="1" i="0" dirty="0">
                          <a:solidFill>
                            <a:srgbClr val="FFCD00"/>
                          </a:solidFill>
                          <a:latin typeface="HK Grotesk" pitchFamily="2" charset="77"/>
                        </a:rPr>
                        <a:t>Item</a:t>
                      </a:r>
                    </a:p>
                  </a:txBody>
                  <a:tcPr marL="274320" anchor="ctr"/>
                </a:tc>
                <a:tc>
                  <a:txBody>
                    <a:bodyPr/>
                    <a:lstStyle/>
                    <a:p>
                      <a:r>
                        <a:rPr lang="en-US" sz="2400" b="1" i="0" dirty="0">
                          <a:solidFill>
                            <a:srgbClr val="FFCD00"/>
                          </a:solidFill>
                          <a:latin typeface="HK Grotesk" pitchFamily="2" charset="77"/>
                        </a:rPr>
                        <a:t>Item</a:t>
                      </a:r>
                      <a:endParaRPr lang="en-US" sz="2400" dirty="0"/>
                    </a:p>
                  </a:txBody>
                  <a:tcPr marL="274320" anchor="ctr"/>
                </a:tc>
                <a:tc>
                  <a:txBody>
                    <a:bodyPr/>
                    <a:lstStyle/>
                    <a:p>
                      <a:r>
                        <a:rPr lang="en-US" sz="2400" b="1" i="0" dirty="0">
                          <a:solidFill>
                            <a:srgbClr val="FFCD00"/>
                          </a:solidFill>
                          <a:latin typeface="HK Grotesk" pitchFamily="2" charset="77"/>
                        </a:rPr>
                        <a:t>Item</a:t>
                      </a:r>
                      <a:endParaRPr lang="en-US" sz="2400" dirty="0"/>
                    </a:p>
                  </a:txBody>
                  <a:tcPr marL="274320" anchor="ctr"/>
                </a:tc>
                <a:tc>
                  <a:txBody>
                    <a:bodyPr/>
                    <a:lstStyle/>
                    <a:p>
                      <a:r>
                        <a:rPr lang="en-US" sz="2400" b="1" i="0" dirty="0">
                          <a:solidFill>
                            <a:srgbClr val="FFCD00"/>
                          </a:solidFill>
                          <a:latin typeface="HK Grotesk" pitchFamily="2" charset="77"/>
                        </a:rPr>
                        <a:t>Item</a:t>
                      </a:r>
                      <a:endParaRPr lang="en-US" sz="2400" dirty="0"/>
                    </a:p>
                  </a:txBody>
                  <a:tcPr marL="274320" anchor="ctr"/>
                </a:tc>
                <a:tc>
                  <a:txBody>
                    <a:bodyPr/>
                    <a:lstStyle/>
                    <a:p>
                      <a:r>
                        <a:rPr lang="en-US" sz="2400" b="1" i="0" dirty="0">
                          <a:solidFill>
                            <a:srgbClr val="FFCD00"/>
                          </a:solidFill>
                          <a:latin typeface="HK Grotesk" pitchFamily="2" charset="77"/>
                        </a:rPr>
                        <a:t>Item</a:t>
                      </a:r>
                      <a:endParaRPr lang="en-US" sz="2400" dirty="0"/>
                    </a:p>
                  </a:txBody>
                  <a:tcPr marL="274320" anchor="ctr"/>
                </a:tc>
                <a:extLst>
                  <a:ext uri="{0D108BD9-81ED-4DB2-BD59-A6C34878D82A}">
                    <a16:rowId xmlns:a16="http://schemas.microsoft.com/office/drawing/2014/main" val="3536925629"/>
                  </a:ext>
                </a:extLst>
              </a:tr>
              <a:tr h="829441">
                <a:tc>
                  <a:txBody>
                    <a:bodyPr/>
                    <a:lstStyle/>
                    <a:p>
                      <a:r>
                        <a:rPr lang="en-US" b="0" i="0" dirty="0">
                          <a:latin typeface="HK Grotesk" pitchFamily="2" charset="77"/>
                        </a:rPr>
                        <a:t>Content</a:t>
                      </a:r>
                    </a:p>
                  </a:txBody>
                  <a:tcPr marL="274320" anchor="ctr"/>
                </a:tc>
                <a:tc>
                  <a:txBody>
                    <a:bodyPr/>
                    <a:lstStyle/>
                    <a:p>
                      <a:r>
                        <a:rPr lang="en-US" b="0" i="0" dirty="0">
                          <a:latin typeface="HK Grotesk" pitchFamily="2" charset="77"/>
                        </a:rPr>
                        <a:t>Content</a:t>
                      </a:r>
                      <a:endParaRPr lang="en-US" dirty="0"/>
                    </a:p>
                  </a:txBody>
                  <a:tcPr marL="274320" anchor="ctr"/>
                </a:tc>
                <a:tc>
                  <a:txBody>
                    <a:bodyPr/>
                    <a:lstStyle/>
                    <a:p>
                      <a:r>
                        <a:rPr lang="en-US" b="0" i="0" dirty="0">
                          <a:latin typeface="HK Grotesk" pitchFamily="2" charset="77"/>
                        </a:rPr>
                        <a:t>Content</a:t>
                      </a:r>
                      <a:endParaRPr lang="en-US" dirty="0"/>
                    </a:p>
                  </a:txBody>
                  <a:tcPr marL="274320" anchor="ctr"/>
                </a:tc>
                <a:tc>
                  <a:txBody>
                    <a:bodyPr/>
                    <a:lstStyle/>
                    <a:p>
                      <a:r>
                        <a:rPr lang="en-US" b="0" i="0" dirty="0">
                          <a:latin typeface="HK Grotesk" pitchFamily="2" charset="77"/>
                        </a:rPr>
                        <a:t>Content</a:t>
                      </a:r>
                      <a:endParaRPr lang="en-US" dirty="0"/>
                    </a:p>
                  </a:txBody>
                  <a:tcPr marL="274320" anchor="ctr"/>
                </a:tc>
                <a:tc>
                  <a:txBody>
                    <a:bodyPr/>
                    <a:lstStyle/>
                    <a:p>
                      <a:r>
                        <a:rPr lang="en-US" b="0" i="0" dirty="0">
                          <a:latin typeface="HK Grotesk" pitchFamily="2" charset="77"/>
                        </a:rPr>
                        <a:t>Content</a:t>
                      </a:r>
                      <a:endParaRPr lang="en-US" dirty="0"/>
                    </a:p>
                  </a:txBody>
                  <a:tcPr marL="274320" anchor="ctr"/>
                </a:tc>
                <a:extLst>
                  <a:ext uri="{0D108BD9-81ED-4DB2-BD59-A6C34878D82A}">
                    <a16:rowId xmlns:a16="http://schemas.microsoft.com/office/drawing/2014/main" val="3499815000"/>
                  </a:ext>
                </a:extLst>
              </a:tr>
              <a:tr h="829441">
                <a:tc>
                  <a:txBody>
                    <a:bodyPr/>
                    <a:lstStyle/>
                    <a:p>
                      <a:r>
                        <a:rPr lang="en-US" b="0" i="0" dirty="0">
                          <a:latin typeface="HK Grotesk" pitchFamily="2" charset="77"/>
                        </a:rPr>
                        <a:t>Content</a:t>
                      </a:r>
                      <a:endParaRPr lang="en-US" dirty="0"/>
                    </a:p>
                  </a:txBody>
                  <a:tcPr marL="274320" anchor="ctr"/>
                </a:tc>
                <a:tc>
                  <a:txBody>
                    <a:bodyPr/>
                    <a:lstStyle/>
                    <a:p>
                      <a:r>
                        <a:rPr lang="en-US" b="0" i="0" dirty="0">
                          <a:latin typeface="HK Grotesk" pitchFamily="2" charset="77"/>
                        </a:rPr>
                        <a:t>Content</a:t>
                      </a:r>
                      <a:endParaRPr lang="en-US" dirty="0"/>
                    </a:p>
                  </a:txBody>
                  <a:tcPr marL="274320" anchor="ctr"/>
                </a:tc>
                <a:tc>
                  <a:txBody>
                    <a:bodyPr/>
                    <a:lstStyle/>
                    <a:p>
                      <a:r>
                        <a:rPr lang="en-US" b="0" i="0" dirty="0">
                          <a:latin typeface="HK Grotesk" pitchFamily="2" charset="77"/>
                        </a:rPr>
                        <a:t>Content</a:t>
                      </a:r>
                      <a:endParaRPr lang="en-US" dirty="0"/>
                    </a:p>
                  </a:txBody>
                  <a:tcPr marL="274320" anchor="ctr"/>
                </a:tc>
                <a:tc>
                  <a:txBody>
                    <a:bodyPr/>
                    <a:lstStyle/>
                    <a:p>
                      <a:r>
                        <a:rPr lang="en-US" b="0" i="0" dirty="0">
                          <a:latin typeface="HK Grotesk" pitchFamily="2" charset="77"/>
                        </a:rPr>
                        <a:t>Content</a:t>
                      </a:r>
                      <a:endParaRPr lang="en-US" dirty="0"/>
                    </a:p>
                  </a:txBody>
                  <a:tcPr marL="274320" anchor="ctr"/>
                </a:tc>
                <a:tc>
                  <a:txBody>
                    <a:bodyPr/>
                    <a:lstStyle/>
                    <a:p>
                      <a:r>
                        <a:rPr lang="en-US" b="0" i="0" dirty="0">
                          <a:latin typeface="HK Grotesk" pitchFamily="2" charset="77"/>
                        </a:rPr>
                        <a:t>Content</a:t>
                      </a:r>
                      <a:endParaRPr lang="en-US" dirty="0"/>
                    </a:p>
                  </a:txBody>
                  <a:tcPr marL="274320" anchor="ctr"/>
                </a:tc>
                <a:extLst>
                  <a:ext uri="{0D108BD9-81ED-4DB2-BD59-A6C34878D82A}">
                    <a16:rowId xmlns:a16="http://schemas.microsoft.com/office/drawing/2014/main" val="3214978838"/>
                  </a:ext>
                </a:extLst>
              </a:tr>
              <a:tr h="829441">
                <a:tc>
                  <a:txBody>
                    <a:bodyPr/>
                    <a:lstStyle/>
                    <a:p>
                      <a:r>
                        <a:rPr lang="en-US" b="0" i="0" dirty="0">
                          <a:latin typeface="HK Grotesk" pitchFamily="2" charset="77"/>
                        </a:rPr>
                        <a:t>Content</a:t>
                      </a:r>
                      <a:endParaRPr lang="en-US" dirty="0"/>
                    </a:p>
                  </a:txBody>
                  <a:tcPr marL="274320" anchor="ctr"/>
                </a:tc>
                <a:tc>
                  <a:txBody>
                    <a:bodyPr/>
                    <a:lstStyle/>
                    <a:p>
                      <a:r>
                        <a:rPr lang="en-US" b="0" i="0" dirty="0">
                          <a:latin typeface="HK Grotesk" pitchFamily="2" charset="77"/>
                        </a:rPr>
                        <a:t>Content</a:t>
                      </a:r>
                      <a:endParaRPr lang="en-US" dirty="0"/>
                    </a:p>
                  </a:txBody>
                  <a:tcPr marL="274320" anchor="ctr"/>
                </a:tc>
                <a:tc>
                  <a:txBody>
                    <a:bodyPr/>
                    <a:lstStyle/>
                    <a:p>
                      <a:r>
                        <a:rPr lang="en-US" b="0" i="0" dirty="0">
                          <a:latin typeface="HK Grotesk" pitchFamily="2" charset="77"/>
                        </a:rPr>
                        <a:t>Content</a:t>
                      </a:r>
                      <a:endParaRPr lang="en-US" dirty="0"/>
                    </a:p>
                  </a:txBody>
                  <a:tcPr marL="274320" anchor="ctr"/>
                </a:tc>
                <a:tc>
                  <a:txBody>
                    <a:bodyPr/>
                    <a:lstStyle/>
                    <a:p>
                      <a:r>
                        <a:rPr lang="en-US" b="0" i="0" dirty="0">
                          <a:latin typeface="HK Grotesk" pitchFamily="2" charset="77"/>
                        </a:rPr>
                        <a:t>Content</a:t>
                      </a:r>
                      <a:endParaRPr lang="en-US" dirty="0"/>
                    </a:p>
                  </a:txBody>
                  <a:tcPr marL="274320" anchor="ctr"/>
                </a:tc>
                <a:tc>
                  <a:txBody>
                    <a:bodyPr/>
                    <a:lstStyle/>
                    <a:p>
                      <a:r>
                        <a:rPr lang="en-US" b="0" i="0" dirty="0">
                          <a:latin typeface="HK Grotesk" pitchFamily="2" charset="77"/>
                        </a:rPr>
                        <a:t>Content</a:t>
                      </a:r>
                      <a:endParaRPr lang="en-US" dirty="0"/>
                    </a:p>
                  </a:txBody>
                  <a:tcPr marL="274320" anchor="ctr"/>
                </a:tc>
                <a:extLst>
                  <a:ext uri="{0D108BD9-81ED-4DB2-BD59-A6C34878D82A}">
                    <a16:rowId xmlns:a16="http://schemas.microsoft.com/office/drawing/2014/main" val="40335126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31187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5117C94-50BC-A90D-587C-1342A6CB1EBA}"/>
              </a:ext>
            </a:extLst>
          </p:cNvPr>
          <p:cNvSpPr/>
          <p:nvPr/>
        </p:nvSpPr>
        <p:spPr>
          <a:xfrm>
            <a:off x="0" y="0"/>
            <a:ext cx="1219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BAB224D-15F0-9D19-BA46-C2B30989D33E}"/>
              </a:ext>
            </a:extLst>
          </p:cNvPr>
          <p:cNvSpPr/>
          <p:nvPr/>
        </p:nvSpPr>
        <p:spPr>
          <a:xfrm>
            <a:off x="1716258" y="576776"/>
            <a:ext cx="1491176" cy="70338"/>
          </a:xfrm>
          <a:prstGeom prst="rect">
            <a:avLst/>
          </a:prstGeom>
          <a:solidFill>
            <a:srgbClr val="FFCD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6AE0902-65AD-DA52-267F-232FF45799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7784" y="799481"/>
            <a:ext cx="10100604" cy="766506"/>
          </a:xfrm>
        </p:spPr>
        <p:txBody>
          <a:bodyPr anchor="t" anchorCtr="0">
            <a:normAutofit/>
          </a:bodyPr>
          <a:lstStyle/>
          <a:p>
            <a:pPr algn="l"/>
            <a:r>
              <a:rPr lang="en-US" sz="4000" dirty="0"/>
              <a:t>Title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D9789BE-2F59-8CE4-61C1-A3E5094A42B0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372220" y="576776"/>
            <a:ext cx="474760" cy="605958"/>
          </a:xfrm>
          <a:prstGeom prst="rect">
            <a:avLst/>
          </a:prstGeom>
        </p:spPr>
      </p:pic>
      <p:graphicFrame>
        <p:nvGraphicFramePr>
          <p:cNvPr id="17" name="Chart 16">
            <a:extLst>
              <a:ext uri="{FF2B5EF4-FFF2-40B4-BE49-F238E27FC236}">
                <a16:creationId xmlns:a16="http://schemas.microsoft.com/office/drawing/2014/main" id="{6287CD3E-4379-B684-02AD-C9457795C045}"/>
              </a:ext>
            </a:extLst>
          </p:cNvPr>
          <p:cNvGraphicFramePr/>
          <p:nvPr/>
        </p:nvGraphicFramePr>
        <p:xfrm>
          <a:off x="1716258" y="1718354"/>
          <a:ext cx="9903656" cy="48408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2877299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5117C94-50BC-A90D-587C-1342A6CB1EBA}"/>
              </a:ext>
            </a:extLst>
          </p:cNvPr>
          <p:cNvSpPr/>
          <p:nvPr/>
        </p:nvSpPr>
        <p:spPr>
          <a:xfrm>
            <a:off x="0" y="0"/>
            <a:ext cx="1219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BAB224D-15F0-9D19-BA46-C2B30989D33E}"/>
              </a:ext>
            </a:extLst>
          </p:cNvPr>
          <p:cNvSpPr/>
          <p:nvPr/>
        </p:nvSpPr>
        <p:spPr>
          <a:xfrm>
            <a:off x="1716258" y="576776"/>
            <a:ext cx="1491176" cy="70338"/>
          </a:xfrm>
          <a:prstGeom prst="rect">
            <a:avLst/>
          </a:prstGeom>
          <a:solidFill>
            <a:srgbClr val="FFCD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6AE0902-65AD-DA52-267F-232FF45799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7784" y="799481"/>
            <a:ext cx="10100604" cy="766506"/>
          </a:xfrm>
        </p:spPr>
        <p:txBody>
          <a:bodyPr anchor="t" anchorCtr="0">
            <a:normAutofit/>
          </a:bodyPr>
          <a:lstStyle/>
          <a:p>
            <a:pPr algn="l"/>
            <a:r>
              <a:rPr lang="en-US" sz="4000" dirty="0"/>
              <a:t>Title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D9789BE-2F59-8CE4-61C1-A3E5094A42B0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372220" y="576776"/>
            <a:ext cx="474760" cy="605958"/>
          </a:xfrm>
          <a:prstGeom prst="rect">
            <a:avLst/>
          </a:prstGeom>
        </p:spPr>
      </p:pic>
      <p:graphicFrame>
        <p:nvGraphicFramePr>
          <p:cNvPr id="17" name="Chart 16">
            <a:extLst>
              <a:ext uri="{FF2B5EF4-FFF2-40B4-BE49-F238E27FC236}">
                <a16:creationId xmlns:a16="http://schemas.microsoft.com/office/drawing/2014/main" id="{6287CD3E-4379-B684-02AD-C9457795C04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86556348"/>
              </p:ext>
            </p:extLst>
          </p:nvPr>
        </p:nvGraphicFramePr>
        <p:xfrm>
          <a:off x="1716258" y="1718354"/>
          <a:ext cx="9903656" cy="48408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0345216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5117C94-50BC-A90D-587C-1342A6CB1EBA}"/>
              </a:ext>
            </a:extLst>
          </p:cNvPr>
          <p:cNvSpPr/>
          <p:nvPr/>
        </p:nvSpPr>
        <p:spPr>
          <a:xfrm>
            <a:off x="0" y="0"/>
            <a:ext cx="1219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BAB224D-15F0-9D19-BA46-C2B30989D33E}"/>
              </a:ext>
            </a:extLst>
          </p:cNvPr>
          <p:cNvSpPr/>
          <p:nvPr/>
        </p:nvSpPr>
        <p:spPr>
          <a:xfrm>
            <a:off x="1716258" y="576776"/>
            <a:ext cx="1491176" cy="70338"/>
          </a:xfrm>
          <a:prstGeom prst="rect">
            <a:avLst/>
          </a:prstGeom>
          <a:solidFill>
            <a:srgbClr val="FFCD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6AE0902-65AD-DA52-267F-232FF45799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7784" y="799481"/>
            <a:ext cx="10100604" cy="766506"/>
          </a:xfrm>
        </p:spPr>
        <p:txBody>
          <a:bodyPr anchor="t" anchorCtr="0">
            <a:normAutofit/>
          </a:bodyPr>
          <a:lstStyle/>
          <a:p>
            <a:pPr algn="l"/>
            <a:r>
              <a:rPr lang="en-US" sz="4000" dirty="0"/>
              <a:t>Title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D9789BE-2F59-8CE4-61C1-A3E5094A42B0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372220" y="576776"/>
            <a:ext cx="474760" cy="605958"/>
          </a:xfrm>
          <a:prstGeom prst="rect">
            <a:avLst/>
          </a:prstGeom>
        </p:spPr>
      </p:pic>
      <p:graphicFrame>
        <p:nvGraphicFramePr>
          <p:cNvPr id="17" name="Chart 16">
            <a:extLst>
              <a:ext uri="{FF2B5EF4-FFF2-40B4-BE49-F238E27FC236}">
                <a16:creationId xmlns:a16="http://schemas.microsoft.com/office/drawing/2014/main" id="{6287CD3E-4379-B684-02AD-C9457795C04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63923715"/>
              </p:ext>
            </p:extLst>
          </p:nvPr>
        </p:nvGraphicFramePr>
        <p:xfrm>
          <a:off x="1716258" y="1434905"/>
          <a:ext cx="9903656" cy="51242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0042972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5117C94-50BC-A90D-587C-1342A6CB1EBA}"/>
              </a:ext>
            </a:extLst>
          </p:cNvPr>
          <p:cNvSpPr/>
          <p:nvPr/>
        </p:nvSpPr>
        <p:spPr>
          <a:xfrm>
            <a:off x="0" y="0"/>
            <a:ext cx="1219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BAB224D-15F0-9D19-BA46-C2B30989D33E}"/>
              </a:ext>
            </a:extLst>
          </p:cNvPr>
          <p:cNvSpPr/>
          <p:nvPr/>
        </p:nvSpPr>
        <p:spPr>
          <a:xfrm>
            <a:off x="7810487" y="506438"/>
            <a:ext cx="1491176" cy="70338"/>
          </a:xfrm>
          <a:prstGeom prst="rect">
            <a:avLst/>
          </a:prstGeom>
          <a:solidFill>
            <a:srgbClr val="FFCD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6AE0902-65AD-DA52-267F-232FF45799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12013" y="799481"/>
            <a:ext cx="4107767" cy="766506"/>
          </a:xfrm>
        </p:spPr>
        <p:txBody>
          <a:bodyPr anchor="t" anchorCtr="0">
            <a:normAutofit/>
          </a:bodyPr>
          <a:lstStyle/>
          <a:p>
            <a:pPr algn="l"/>
            <a:r>
              <a:rPr lang="en-US" sz="4000" dirty="0"/>
              <a:t>Title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D9789BE-2F59-8CE4-61C1-A3E5094A42B0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372220" y="576776"/>
            <a:ext cx="474760" cy="60595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95961241-1857-8CA7-E737-20D002BCEC0F}"/>
              </a:ext>
            </a:extLst>
          </p:cNvPr>
          <p:cNvSpPr txBox="1"/>
          <p:nvPr/>
        </p:nvSpPr>
        <p:spPr>
          <a:xfrm>
            <a:off x="7712013" y="1565986"/>
            <a:ext cx="4107767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HK Grotesk Light" pitchFamily="2" charset="77"/>
              </a:rPr>
              <a:t>Lorem ipsum dolor sit </a:t>
            </a:r>
            <a:r>
              <a:rPr lang="en-US" sz="2600" dirty="0" err="1">
                <a:latin typeface="HK Grotesk Light" pitchFamily="2" charset="77"/>
              </a:rPr>
              <a:t>amet</a:t>
            </a:r>
            <a:r>
              <a:rPr lang="en-US" sz="2600" dirty="0">
                <a:latin typeface="HK Grotesk Light" pitchFamily="2" charset="77"/>
              </a:rPr>
              <a:t>, </a:t>
            </a:r>
            <a:r>
              <a:rPr lang="en-US" sz="2600" dirty="0" err="1">
                <a:latin typeface="HK Grotesk Light" pitchFamily="2" charset="77"/>
              </a:rPr>
              <a:t>consectetur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adipiscing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elit</a:t>
            </a:r>
            <a:r>
              <a:rPr lang="en-US" sz="2600" dirty="0">
                <a:latin typeface="HK Grotesk Light" pitchFamily="2" charset="77"/>
              </a:rPr>
              <a:t>. Maecenas pharetra </a:t>
            </a:r>
            <a:r>
              <a:rPr lang="en-US" sz="2600" dirty="0" err="1">
                <a:latin typeface="HK Grotesk Light" pitchFamily="2" charset="77"/>
              </a:rPr>
              <a:t>odio</a:t>
            </a:r>
            <a:r>
              <a:rPr lang="en-US" sz="2600" dirty="0">
                <a:latin typeface="HK Grotesk Light" pitchFamily="2" charset="77"/>
              </a:rPr>
              <a:t> et </a:t>
            </a:r>
            <a:r>
              <a:rPr lang="en-US" sz="2600" dirty="0" err="1">
                <a:latin typeface="HK Grotesk Light" pitchFamily="2" charset="77"/>
              </a:rPr>
              <a:t>ullamcorper</a:t>
            </a:r>
            <a:r>
              <a:rPr lang="en-US" sz="2600" dirty="0">
                <a:latin typeface="HK Grotesk Light" pitchFamily="2" charset="77"/>
              </a:rPr>
              <a:t> pharetra. </a:t>
            </a:r>
            <a:r>
              <a:rPr lang="en-US" sz="2600" dirty="0" err="1">
                <a:latin typeface="HK Grotesk Light" pitchFamily="2" charset="77"/>
              </a:rPr>
              <a:t>Fusce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iaculis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vehicula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lectus</a:t>
            </a:r>
            <a:r>
              <a:rPr lang="en-US" sz="2600" dirty="0">
                <a:latin typeface="HK Grotesk Light" pitchFamily="2" charset="77"/>
              </a:rPr>
              <a:t>, id dictum </a:t>
            </a:r>
            <a:r>
              <a:rPr lang="en-US" sz="2600" dirty="0" err="1">
                <a:latin typeface="HK Grotesk Light" pitchFamily="2" charset="77"/>
              </a:rPr>
              <a:t>odio</a:t>
            </a:r>
            <a:r>
              <a:rPr lang="en-US" sz="2600" dirty="0">
                <a:latin typeface="HK Grotesk Light" pitchFamily="2" charset="77"/>
              </a:rPr>
              <a:t> semper vel.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AD3638B-979E-0EA8-0ACD-12923275BE5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8172" t="4918" r="6662" b="5296"/>
          <a:stretch/>
        </p:blipFill>
        <p:spPr>
          <a:xfrm>
            <a:off x="1476979" y="263047"/>
            <a:ext cx="5809254" cy="6305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9101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5117C94-50BC-A90D-587C-1342A6CB1EBA}"/>
              </a:ext>
            </a:extLst>
          </p:cNvPr>
          <p:cNvSpPr/>
          <p:nvPr/>
        </p:nvSpPr>
        <p:spPr>
          <a:xfrm>
            <a:off x="0" y="0"/>
            <a:ext cx="1219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BAB224D-15F0-9D19-BA46-C2B30989D33E}"/>
              </a:ext>
            </a:extLst>
          </p:cNvPr>
          <p:cNvSpPr/>
          <p:nvPr/>
        </p:nvSpPr>
        <p:spPr>
          <a:xfrm>
            <a:off x="1716258" y="576776"/>
            <a:ext cx="1491176" cy="70338"/>
          </a:xfrm>
          <a:prstGeom prst="rect">
            <a:avLst/>
          </a:prstGeom>
          <a:solidFill>
            <a:srgbClr val="FFCD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6AE0902-65AD-DA52-267F-232FF45799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7784" y="799481"/>
            <a:ext cx="4107767" cy="766506"/>
          </a:xfrm>
        </p:spPr>
        <p:txBody>
          <a:bodyPr anchor="t" anchorCtr="0">
            <a:normAutofit/>
          </a:bodyPr>
          <a:lstStyle/>
          <a:p>
            <a:pPr algn="l"/>
            <a:r>
              <a:rPr lang="en-US" sz="4000" dirty="0"/>
              <a:t>Title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D9789BE-2F59-8CE4-61C1-A3E5094A42B0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</a:blip>
          <a:stretch>
            <a:fillRect/>
          </a:stretch>
        </p:blipFill>
        <p:spPr>
          <a:xfrm>
            <a:off x="372220" y="576776"/>
            <a:ext cx="474760" cy="60595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95961241-1857-8CA7-E737-20D002BCEC0F}"/>
              </a:ext>
            </a:extLst>
          </p:cNvPr>
          <p:cNvSpPr txBox="1"/>
          <p:nvPr/>
        </p:nvSpPr>
        <p:spPr>
          <a:xfrm>
            <a:off x="1617784" y="1565986"/>
            <a:ext cx="4107767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HK Grotesk Light" pitchFamily="2" charset="77"/>
              </a:rPr>
              <a:t>Lorem ipsum dolor sit </a:t>
            </a:r>
            <a:r>
              <a:rPr lang="en-US" sz="2600" dirty="0" err="1">
                <a:latin typeface="HK Grotesk Light" pitchFamily="2" charset="77"/>
              </a:rPr>
              <a:t>amet</a:t>
            </a:r>
            <a:r>
              <a:rPr lang="en-US" sz="2600" dirty="0">
                <a:latin typeface="HK Grotesk Light" pitchFamily="2" charset="77"/>
              </a:rPr>
              <a:t>, </a:t>
            </a:r>
            <a:r>
              <a:rPr lang="en-US" sz="2600" dirty="0" err="1">
                <a:latin typeface="HK Grotesk Light" pitchFamily="2" charset="77"/>
              </a:rPr>
              <a:t>consectetur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adipiscing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elit</a:t>
            </a:r>
            <a:r>
              <a:rPr lang="en-US" sz="2600" dirty="0">
                <a:latin typeface="HK Grotesk Light" pitchFamily="2" charset="77"/>
              </a:rPr>
              <a:t>. Maecenas pharetra </a:t>
            </a:r>
            <a:r>
              <a:rPr lang="en-US" sz="2600" dirty="0" err="1">
                <a:latin typeface="HK Grotesk Light" pitchFamily="2" charset="77"/>
              </a:rPr>
              <a:t>odio</a:t>
            </a:r>
            <a:r>
              <a:rPr lang="en-US" sz="2600" dirty="0">
                <a:latin typeface="HK Grotesk Light" pitchFamily="2" charset="77"/>
              </a:rPr>
              <a:t> et </a:t>
            </a:r>
            <a:r>
              <a:rPr lang="en-US" sz="2600" dirty="0" err="1">
                <a:latin typeface="HK Grotesk Light" pitchFamily="2" charset="77"/>
              </a:rPr>
              <a:t>ullamcorper</a:t>
            </a:r>
            <a:r>
              <a:rPr lang="en-US" sz="2600" dirty="0">
                <a:latin typeface="HK Grotesk Light" pitchFamily="2" charset="77"/>
              </a:rPr>
              <a:t> pharetra. </a:t>
            </a:r>
            <a:r>
              <a:rPr lang="en-US" sz="2600" dirty="0" err="1">
                <a:latin typeface="HK Grotesk Light" pitchFamily="2" charset="77"/>
              </a:rPr>
              <a:t>Fusce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iaculis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vehicula</a:t>
            </a:r>
            <a:r>
              <a:rPr lang="en-US" sz="2600" dirty="0">
                <a:latin typeface="HK Grotesk Light" pitchFamily="2" charset="77"/>
              </a:rPr>
              <a:t> </a:t>
            </a:r>
            <a:r>
              <a:rPr lang="en-US" sz="2600" dirty="0" err="1">
                <a:latin typeface="HK Grotesk Light" pitchFamily="2" charset="77"/>
              </a:rPr>
              <a:t>lectus</a:t>
            </a:r>
            <a:r>
              <a:rPr lang="en-US" sz="2600" dirty="0">
                <a:latin typeface="HK Grotesk Light" pitchFamily="2" charset="77"/>
              </a:rPr>
              <a:t>, id dictum </a:t>
            </a:r>
            <a:r>
              <a:rPr lang="en-US" sz="2600" dirty="0" err="1">
                <a:latin typeface="HK Grotesk Light" pitchFamily="2" charset="77"/>
              </a:rPr>
              <a:t>odio</a:t>
            </a:r>
            <a:r>
              <a:rPr lang="en-US" sz="2600" dirty="0">
                <a:latin typeface="HK Grotesk Light" pitchFamily="2" charset="77"/>
              </a:rPr>
              <a:t> semper vel.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AD3638B-979E-0EA8-0ACD-12923275BE5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8172" t="4918" r="6662" b="5296"/>
          <a:stretch/>
        </p:blipFill>
        <p:spPr>
          <a:xfrm>
            <a:off x="6124135" y="263047"/>
            <a:ext cx="5809254" cy="6305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1257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CFAB26D5-EDCA-EDB3-D591-6C4B49B1F8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581450"/>
            <a:ext cx="9144000" cy="2387600"/>
          </a:xfrm>
        </p:spPr>
        <p:txBody>
          <a:bodyPr anchor="ctr" anchorCtr="0">
            <a:normAutofit/>
          </a:bodyPr>
          <a:lstStyle/>
          <a:p>
            <a:r>
              <a:rPr lang="en-US" sz="7200" i="1" dirty="0">
                <a:solidFill>
                  <a:schemeClr val="bg1"/>
                </a:solidFill>
              </a:rPr>
              <a:t>Thank You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B80B85C-6711-E21D-9AD1-EC47F58ED13B}"/>
              </a:ext>
            </a:extLst>
          </p:cNvPr>
          <p:cNvGrpSpPr/>
          <p:nvPr/>
        </p:nvGrpSpPr>
        <p:grpSpPr>
          <a:xfrm>
            <a:off x="5032585" y="4212644"/>
            <a:ext cx="2126830" cy="1343417"/>
            <a:chOff x="3349465" y="1640909"/>
            <a:chExt cx="5493069" cy="3469710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CD21A8DA-53E1-2FC9-D8C2-D26DA2A298A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349465" y="1640909"/>
              <a:ext cx="5493069" cy="2825864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514EDAFA-BD08-CC24-55E6-6586B8F177C7}"/>
                </a:ext>
              </a:extLst>
            </p:cNvPr>
            <p:cNvSpPr/>
            <p:nvPr/>
          </p:nvSpPr>
          <p:spPr>
            <a:xfrm>
              <a:off x="5501013" y="4985359"/>
              <a:ext cx="1189973" cy="125260"/>
            </a:xfrm>
            <a:prstGeom prst="rect">
              <a:avLst/>
            </a:prstGeom>
            <a:solidFill>
              <a:srgbClr val="FFCD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8162367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CFAB26D5-EDCA-EDB3-D591-6C4B49B1F8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581450"/>
            <a:ext cx="9144000" cy="2387600"/>
          </a:xfrm>
        </p:spPr>
        <p:txBody>
          <a:bodyPr anchor="ctr" anchorCtr="0">
            <a:normAutofit/>
          </a:bodyPr>
          <a:lstStyle/>
          <a:p>
            <a:r>
              <a:rPr lang="en-US" sz="7200" i="1" dirty="0">
                <a:solidFill>
                  <a:schemeClr val="bg1"/>
                </a:solidFill>
              </a:rPr>
              <a:t>Thank You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0D8BF9E-5D8A-8118-7109-F3F59E270B6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1305" r="31305" b="44593"/>
          <a:stretch/>
        </p:blipFill>
        <p:spPr>
          <a:xfrm>
            <a:off x="5210628" y="3775926"/>
            <a:ext cx="1770743" cy="1714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60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353</TotalTime>
  <Words>367</Words>
  <Application>Microsoft Macintosh PowerPoint</Application>
  <PresentationFormat>Widescreen</PresentationFormat>
  <Paragraphs>48</Paragraphs>
  <Slides>16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Playfair Display</vt:lpstr>
      <vt:lpstr>HK Grotesk</vt:lpstr>
      <vt:lpstr>Calibri</vt:lpstr>
      <vt:lpstr>HK Grotesk Light</vt:lpstr>
      <vt:lpstr>Wingdings</vt:lpstr>
      <vt:lpstr>Office Theme</vt:lpstr>
      <vt:lpstr>PowerPoint Presentation</vt:lpstr>
      <vt:lpstr>PowerPoint Presentation</vt:lpstr>
      <vt:lpstr>Title Line 1 Title Line 2</vt:lpstr>
      <vt:lpstr>Title Line 1 Title Line 2</vt:lpstr>
      <vt:lpstr>Title Line 1 Title Line 2</vt:lpstr>
      <vt:lpstr>Title Line 1 Title Line 2</vt:lpstr>
      <vt:lpstr>Title</vt:lpstr>
      <vt:lpstr>Title</vt:lpstr>
      <vt:lpstr>Title</vt:lpstr>
      <vt:lpstr>Title</vt:lpstr>
      <vt:lpstr>Title</vt:lpstr>
      <vt:lpstr>Title</vt:lpstr>
      <vt:lpstr>Title</vt:lpstr>
      <vt:lpstr>Title</vt:lpstr>
      <vt:lpstr>Thank You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Microsoft Office User</dc:creator>
  <cp:lastModifiedBy>Dinah Louise Ritchie</cp:lastModifiedBy>
  <cp:revision>12</cp:revision>
  <dcterms:created xsi:type="dcterms:W3CDTF">2025-04-30T15:02:13Z</dcterms:created>
  <dcterms:modified xsi:type="dcterms:W3CDTF">2025-05-01T12:25:44Z</dcterms:modified>
</cp:coreProperties>
</file>